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5"/>
  </p:notesMasterIdLst>
  <p:sldIdLst>
    <p:sldId id="456" r:id="rId2"/>
    <p:sldId id="582" r:id="rId3"/>
    <p:sldId id="583" r:id="rId4"/>
    <p:sldId id="584" r:id="rId5"/>
    <p:sldId id="597" r:id="rId6"/>
    <p:sldId id="585" r:id="rId7"/>
    <p:sldId id="605" r:id="rId8"/>
    <p:sldId id="617" r:id="rId9"/>
    <p:sldId id="603" r:id="rId10"/>
    <p:sldId id="616" r:id="rId11"/>
    <p:sldId id="620" r:id="rId12"/>
    <p:sldId id="602" r:id="rId13"/>
    <p:sldId id="623" r:id="rId14"/>
    <p:sldId id="615" r:id="rId15"/>
    <p:sldId id="621" r:id="rId16"/>
    <p:sldId id="598" r:id="rId17"/>
    <p:sldId id="590" r:id="rId18"/>
    <p:sldId id="611" r:id="rId19"/>
    <p:sldId id="624" r:id="rId20"/>
    <p:sldId id="625" r:id="rId21"/>
    <p:sldId id="626" r:id="rId22"/>
    <p:sldId id="599" r:id="rId23"/>
    <p:sldId id="619" r:id="rId24"/>
    <p:sldId id="612" r:id="rId25"/>
    <p:sldId id="618" r:id="rId26"/>
    <p:sldId id="622" r:id="rId27"/>
    <p:sldId id="600" r:id="rId28"/>
    <p:sldId id="592" r:id="rId29"/>
    <p:sldId id="613" r:id="rId30"/>
    <p:sldId id="614" r:id="rId31"/>
    <p:sldId id="587" r:id="rId32"/>
    <p:sldId id="455" r:id="rId33"/>
    <p:sldId id="586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3030"/>
    <a:srgbClr val="FFFFFF"/>
    <a:srgbClr val="A5B0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222549-6112-4149-BA29-18D72473AE53}" v="80" dt="2023-07-09T18:38:25.276"/>
    <p1510:client id="{2D9AA145-1DAD-DC7C-101F-B98C773F0798}" v="16" dt="2023-07-09T18:08:05.704"/>
    <p1510:client id="{77E7958A-B359-4999-9E1A-4CE4368197E3}" v="310" dt="2023-07-10T07:11:49.7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29" autoAdjust="0"/>
    <p:restoredTop sz="94660"/>
  </p:normalViewPr>
  <p:slideViewPr>
    <p:cSldViewPr snapToGrid="0">
      <p:cViewPr>
        <p:scale>
          <a:sx n="75" d="100"/>
          <a:sy n="75" d="100"/>
        </p:scale>
        <p:origin x="163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rần Thúy Anh" userId="c6b83afd-991c-4b5a-867c-95bb83cb4648" providerId="ADAL" clId="{19222549-6112-4149-BA29-18D72473AE53}"/>
    <pc:docChg chg="undo custSel modSld sldOrd">
      <pc:chgData name="Trần Thúy Anh" userId="c6b83afd-991c-4b5a-867c-95bb83cb4648" providerId="ADAL" clId="{19222549-6112-4149-BA29-18D72473AE53}" dt="2023-07-09T18:38:25.276" v="83"/>
      <pc:docMkLst>
        <pc:docMk/>
      </pc:docMkLst>
      <pc:sldChg chg="ord">
        <pc:chgData name="Trần Thúy Anh" userId="c6b83afd-991c-4b5a-867c-95bb83cb4648" providerId="ADAL" clId="{19222549-6112-4149-BA29-18D72473AE53}" dt="2023-07-09T18:38:25.276" v="83"/>
        <pc:sldMkLst>
          <pc:docMk/>
          <pc:sldMk cId="1943404655" sldId="599"/>
        </pc:sldMkLst>
      </pc:sldChg>
      <pc:sldChg chg="modSp mod">
        <pc:chgData name="Trần Thúy Anh" userId="c6b83afd-991c-4b5a-867c-95bb83cb4648" providerId="ADAL" clId="{19222549-6112-4149-BA29-18D72473AE53}" dt="2023-07-09T18:25:22.664" v="33" actId="1076"/>
        <pc:sldMkLst>
          <pc:docMk/>
          <pc:sldMk cId="1024923172" sldId="605"/>
        </pc:sldMkLst>
        <pc:spChg chg="mod">
          <ac:chgData name="Trần Thúy Anh" userId="c6b83afd-991c-4b5a-867c-95bb83cb4648" providerId="ADAL" clId="{19222549-6112-4149-BA29-18D72473AE53}" dt="2023-07-09T18:12:57.750" v="15" actId="1076"/>
          <ac:spMkLst>
            <pc:docMk/>
            <pc:sldMk cId="1024923172" sldId="605"/>
            <ac:spMk id="3" creationId="{5DEE0095-2C89-4351-AC6F-F23BC757A47A}"/>
          </ac:spMkLst>
        </pc:spChg>
        <pc:spChg chg="mod">
          <ac:chgData name="Trần Thúy Anh" userId="c6b83afd-991c-4b5a-867c-95bb83cb4648" providerId="ADAL" clId="{19222549-6112-4149-BA29-18D72473AE53}" dt="2023-07-09T18:25:22.664" v="33" actId="1076"/>
          <ac:spMkLst>
            <pc:docMk/>
            <pc:sldMk cId="1024923172" sldId="605"/>
            <ac:spMk id="6" creationId="{49355262-1E7A-85C3-2550-55E7D7E465B4}"/>
          </ac:spMkLst>
        </pc:spChg>
      </pc:sldChg>
      <pc:sldChg chg="modSp mod ord">
        <pc:chgData name="Trần Thúy Anh" userId="c6b83afd-991c-4b5a-867c-95bb83cb4648" providerId="ADAL" clId="{19222549-6112-4149-BA29-18D72473AE53}" dt="2023-07-09T18:25:53.849" v="81" actId="14100"/>
        <pc:sldMkLst>
          <pc:docMk/>
          <pc:sldMk cId="43204389" sldId="617"/>
        </pc:sldMkLst>
        <pc:spChg chg="mod">
          <ac:chgData name="Trần Thúy Anh" userId="c6b83afd-991c-4b5a-867c-95bb83cb4648" providerId="ADAL" clId="{19222549-6112-4149-BA29-18D72473AE53}" dt="2023-07-09T18:25:48.164" v="80" actId="20577"/>
          <ac:spMkLst>
            <pc:docMk/>
            <pc:sldMk cId="43204389" sldId="617"/>
            <ac:spMk id="3" creationId="{5DEE0095-2C89-4351-AC6F-F23BC757A47A}"/>
          </ac:spMkLst>
        </pc:spChg>
        <pc:picChg chg="mod">
          <ac:chgData name="Trần Thúy Anh" userId="c6b83afd-991c-4b5a-867c-95bb83cb4648" providerId="ADAL" clId="{19222549-6112-4149-BA29-18D72473AE53}" dt="2023-07-09T18:25:53.849" v="81" actId="14100"/>
          <ac:picMkLst>
            <pc:docMk/>
            <pc:sldMk cId="43204389" sldId="617"/>
            <ac:picMk id="8" creationId="{5BF31DCB-F8EF-C266-FE23-3BBCC01A3C4D}"/>
          </ac:picMkLst>
        </pc:picChg>
      </pc:sldChg>
    </pc:docChg>
  </pc:docChgLst>
  <pc:docChgLst>
    <pc:chgData name="Trương Đình Trọng Thanh" userId="49ff9195-9aae-4162-a895-fe1f3ba0d048" providerId="ADAL" clId="{77E7958A-B359-4999-9E1A-4CE4368197E3}"/>
    <pc:docChg chg="undo custSel addSld delSld modSld sldOrd">
      <pc:chgData name="Trương Đình Trọng Thanh" userId="49ff9195-9aae-4162-a895-fe1f3ba0d048" providerId="ADAL" clId="{77E7958A-B359-4999-9E1A-4CE4368197E3}" dt="2023-07-10T07:14:16.738" v="4119" actId="20577"/>
      <pc:docMkLst>
        <pc:docMk/>
      </pc:docMkLst>
      <pc:sldChg chg="addSp modSp mod">
        <pc:chgData name="Trương Đình Trọng Thanh" userId="49ff9195-9aae-4162-a895-fe1f3ba0d048" providerId="ADAL" clId="{77E7958A-B359-4999-9E1A-4CE4368197E3}" dt="2023-07-10T07:11:49.762" v="4115"/>
        <pc:sldMkLst>
          <pc:docMk/>
          <pc:sldMk cId="0" sldId="456"/>
        </pc:sldMkLst>
        <pc:spChg chg="add mod">
          <ac:chgData name="Trương Đình Trọng Thanh" userId="49ff9195-9aae-4162-a895-fe1f3ba0d048" providerId="ADAL" clId="{77E7958A-B359-4999-9E1A-4CE4368197E3}" dt="2023-07-10T06:22:47.692" v="3953" actId="1076"/>
          <ac:spMkLst>
            <pc:docMk/>
            <pc:sldMk cId="0" sldId="456"/>
            <ac:spMk id="5" creationId="{A80AFF90-BEDF-6691-C29F-B4447EC5EF09}"/>
          </ac:spMkLst>
        </pc:spChg>
        <pc:spChg chg="mod">
          <ac:chgData name="Trương Đình Trọng Thanh" userId="49ff9195-9aae-4162-a895-fe1f3ba0d048" providerId="ADAL" clId="{77E7958A-B359-4999-9E1A-4CE4368197E3}" dt="2023-07-07T06:05:28.633" v="39"/>
          <ac:spMkLst>
            <pc:docMk/>
            <pc:sldMk cId="0" sldId="456"/>
            <ac:spMk id="25" creationId="{75409049-75FB-4C59-970D-160988C53188}"/>
          </ac:spMkLst>
        </pc:spChg>
        <pc:spChg chg="mod">
          <ac:chgData name="Trương Đình Trọng Thanh" userId="49ff9195-9aae-4162-a895-fe1f3ba0d048" providerId="ADAL" clId="{77E7958A-B359-4999-9E1A-4CE4368197E3}" dt="2023-07-05T16:43:50.590" v="32" actId="20577"/>
          <ac:spMkLst>
            <pc:docMk/>
            <pc:sldMk cId="0" sldId="456"/>
            <ac:spMk id="106" creationId="{00000000-0000-0000-0000-000000000000}"/>
          </ac:spMkLst>
        </pc:spChg>
        <pc:spChg chg="mod">
          <ac:chgData name="Trương Đình Trọng Thanh" userId="49ff9195-9aae-4162-a895-fe1f3ba0d048" providerId="ADAL" clId="{77E7958A-B359-4999-9E1A-4CE4368197E3}" dt="2023-07-10T07:11:49.762" v="4115"/>
          <ac:spMkLst>
            <pc:docMk/>
            <pc:sldMk cId="0" sldId="456"/>
            <ac:spMk id="107" creationId="{00000000-0000-0000-0000-000000000000}"/>
          </ac:spMkLst>
        </pc:spChg>
        <pc:picChg chg="mod">
          <ac:chgData name="Trương Đình Trọng Thanh" userId="49ff9195-9aae-4162-a895-fe1f3ba0d048" providerId="ADAL" clId="{77E7958A-B359-4999-9E1A-4CE4368197E3}" dt="2023-07-07T06:07:07.107" v="266" actId="1076"/>
          <ac:picMkLst>
            <pc:docMk/>
            <pc:sldMk cId="0" sldId="456"/>
            <ac:picMk id="15" creationId="{70514A20-AAE6-4C0B-BD55-D79A9292B1C2}"/>
          </ac:picMkLst>
        </pc:picChg>
        <pc:cxnChg chg="mod">
          <ac:chgData name="Trương Đình Trọng Thanh" userId="49ff9195-9aae-4162-a895-fe1f3ba0d048" providerId="ADAL" clId="{77E7958A-B359-4999-9E1A-4CE4368197E3}" dt="2023-07-07T06:07:03.183" v="265" actId="1076"/>
          <ac:cxnSpMkLst>
            <pc:docMk/>
            <pc:sldMk cId="0" sldId="456"/>
            <ac:cxnSpMk id="108" creationId="{00000000-0000-0000-0000-000000000000}"/>
          </ac:cxnSpMkLst>
        </pc:cxnChg>
      </pc:sldChg>
      <pc:sldChg chg="addSp delSp modSp mod">
        <pc:chgData name="Trương Đình Trọng Thanh" userId="49ff9195-9aae-4162-a895-fe1f3ba0d048" providerId="ADAL" clId="{77E7958A-B359-4999-9E1A-4CE4368197E3}" dt="2023-07-10T06:22:57.657" v="3954"/>
        <pc:sldMkLst>
          <pc:docMk/>
          <pc:sldMk cId="137527922" sldId="582"/>
        </pc:sldMkLst>
        <pc:spChg chg="mod">
          <ac:chgData name="Trương Đình Trọng Thanh" userId="49ff9195-9aae-4162-a895-fe1f3ba0d048" providerId="ADAL" clId="{77E7958A-B359-4999-9E1A-4CE4368197E3}" dt="2023-07-07T08:52:06.500" v="444" actId="20577"/>
          <ac:spMkLst>
            <pc:docMk/>
            <pc:sldMk cId="137527922" sldId="582"/>
            <ac:spMk id="3" creationId="{DDB11A3D-6222-417B-B8D9-AB891FD40BE0}"/>
          </ac:spMkLst>
        </pc:spChg>
        <pc:spChg chg="mod">
          <ac:chgData name="Trương Đình Trọng Thanh" userId="49ff9195-9aae-4162-a895-fe1f3ba0d048" providerId="ADAL" clId="{77E7958A-B359-4999-9E1A-4CE4368197E3}" dt="2023-07-07T08:50:28.866" v="315" actId="1076"/>
          <ac:spMkLst>
            <pc:docMk/>
            <pc:sldMk cId="137527922" sldId="582"/>
            <ac:spMk id="4" creationId="{89C7F963-A803-41DD-917D-D09655D4C986}"/>
          </ac:spMkLst>
        </pc:spChg>
        <pc:spChg chg="add mod">
          <ac:chgData name="Trương Đình Trọng Thanh" userId="49ff9195-9aae-4162-a895-fe1f3ba0d048" providerId="ADAL" clId="{77E7958A-B359-4999-9E1A-4CE4368197E3}" dt="2023-07-10T06:22:57.657" v="3954"/>
          <ac:spMkLst>
            <pc:docMk/>
            <pc:sldMk cId="137527922" sldId="582"/>
            <ac:spMk id="5" creationId="{9AD9342F-865A-E3B7-AFC6-8867272747F0}"/>
          </ac:spMkLst>
        </pc:spChg>
        <pc:spChg chg="add del mod">
          <ac:chgData name="Trương Đình Trọng Thanh" userId="49ff9195-9aae-4162-a895-fe1f3ba0d048" providerId="ADAL" clId="{77E7958A-B359-4999-9E1A-4CE4368197E3}" dt="2023-07-07T08:50:18.540" v="313" actId="767"/>
          <ac:spMkLst>
            <pc:docMk/>
            <pc:sldMk cId="137527922" sldId="582"/>
            <ac:spMk id="5" creationId="{DBE4928F-EC1F-F0D4-7DE0-E83EF23A1DF5}"/>
          </ac:spMkLst>
        </pc:spChg>
      </pc:sldChg>
      <pc:sldChg chg="addSp modSp mod ord">
        <pc:chgData name="Trương Đình Trọng Thanh" userId="49ff9195-9aae-4162-a895-fe1f3ba0d048" providerId="ADAL" clId="{77E7958A-B359-4999-9E1A-4CE4368197E3}" dt="2023-07-10T06:36:46.133" v="4036" actId="20577"/>
        <pc:sldMkLst>
          <pc:docMk/>
          <pc:sldMk cId="909676174" sldId="583"/>
        </pc:sldMkLst>
        <pc:spChg chg="mod">
          <ac:chgData name="Trương Đình Trọng Thanh" userId="49ff9195-9aae-4162-a895-fe1f3ba0d048" providerId="ADAL" clId="{77E7958A-B359-4999-9E1A-4CE4368197E3}" dt="2023-07-07T08:52:13.726" v="460" actId="20577"/>
          <ac:spMkLst>
            <pc:docMk/>
            <pc:sldMk cId="909676174" sldId="583"/>
            <ac:spMk id="2" creationId="{B1A3F0E4-A39E-4FBD-A3DB-A06BECA6D659}"/>
          </ac:spMkLst>
        </pc:spChg>
        <pc:spChg chg="mod">
          <ac:chgData name="Trương Đình Trọng Thanh" userId="49ff9195-9aae-4162-a895-fe1f3ba0d048" providerId="ADAL" clId="{77E7958A-B359-4999-9E1A-4CE4368197E3}" dt="2023-07-10T06:36:46.133" v="4036" actId="20577"/>
          <ac:spMkLst>
            <pc:docMk/>
            <pc:sldMk cId="909676174" sldId="583"/>
            <ac:spMk id="3" creationId="{F7F20B2A-785F-41B4-A36C-5305D857EDB5}"/>
          </ac:spMkLst>
        </pc:spChg>
        <pc:spChg chg="add mod">
          <ac:chgData name="Trương Đình Trọng Thanh" userId="49ff9195-9aae-4162-a895-fe1f3ba0d048" providerId="ADAL" clId="{77E7958A-B359-4999-9E1A-4CE4368197E3}" dt="2023-07-10T06:22:58.705" v="3955"/>
          <ac:spMkLst>
            <pc:docMk/>
            <pc:sldMk cId="909676174" sldId="583"/>
            <ac:spMk id="5" creationId="{0D758AF3-E78E-D9CA-29A8-7D3C4FCAD7E6}"/>
          </ac:spMkLst>
        </pc:spChg>
      </pc:sldChg>
      <pc:sldChg chg="addSp modSp mod">
        <pc:chgData name="Trương Đình Trọng Thanh" userId="49ff9195-9aae-4162-a895-fe1f3ba0d048" providerId="ADAL" clId="{77E7958A-B359-4999-9E1A-4CE4368197E3}" dt="2023-07-10T06:22:59.640" v="3956"/>
        <pc:sldMkLst>
          <pc:docMk/>
          <pc:sldMk cId="133151203" sldId="584"/>
        </pc:sldMkLst>
        <pc:spChg chg="mod">
          <ac:chgData name="Trương Đình Trọng Thanh" userId="49ff9195-9aae-4162-a895-fe1f3ba0d048" providerId="ADAL" clId="{77E7958A-B359-4999-9E1A-4CE4368197E3}" dt="2023-07-07T08:55:03.019" v="717" actId="20577"/>
          <ac:spMkLst>
            <pc:docMk/>
            <pc:sldMk cId="133151203" sldId="584"/>
            <ac:spMk id="2" creationId="{3F5F45DD-6503-4988-8247-9CDDB361A48C}"/>
          </ac:spMkLst>
        </pc:spChg>
        <pc:spChg chg="mod">
          <ac:chgData name="Trương Đình Trọng Thanh" userId="49ff9195-9aae-4162-a895-fe1f3ba0d048" providerId="ADAL" clId="{77E7958A-B359-4999-9E1A-4CE4368197E3}" dt="2023-07-10T03:12:01.429" v="3785" actId="5793"/>
          <ac:spMkLst>
            <pc:docMk/>
            <pc:sldMk cId="133151203" sldId="584"/>
            <ac:spMk id="3" creationId="{F5DDC6BA-A270-4291-929B-4C51C23F8A80}"/>
          </ac:spMkLst>
        </pc:spChg>
        <pc:spChg chg="add mod">
          <ac:chgData name="Trương Đình Trọng Thanh" userId="49ff9195-9aae-4162-a895-fe1f3ba0d048" providerId="ADAL" clId="{77E7958A-B359-4999-9E1A-4CE4368197E3}" dt="2023-07-10T06:22:59.640" v="3956"/>
          <ac:spMkLst>
            <pc:docMk/>
            <pc:sldMk cId="133151203" sldId="584"/>
            <ac:spMk id="5" creationId="{00667A95-9E5E-6E3C-8F9B-600A29AC66C8}"/>
          </ac:spMkLst>
        </pc:spChg>
      </pc:sldChg>
      <pc:sldChg chg="addSp modSp mod">
        <pc:chgData name="Trương Đình Trọng Thanh" userId="49ff9195-9aae-4162-a895-fe1f3ba0d048" providerId="ADAL" clId="{77E7958A-B359-4999-9E1A-4CE4368197E3}" dt="2023-07-10T06:23:05.748" v="3958"/>
        <pc:sldMkLst>
          <pc:docMk/>
          <pc:sldMk cId="3502397161" sldId="585"/>
        </pc:sldMkLst>
        <pc:spChg chg="mod">
          <ac:chgData name="Trương Đình Trọng Thanh" userId="49ff9195-9aae-4162-a895-fe1f3ba0d048" providerId="ADAL" clId="{77E7958A-B359-4999-9E1A-4CE4368197E3}" dt="2023-07-07T08:55:13.672" v="742" actId="20577"/>
          <ac:spMkLst>
            <pc:docMk/>
            <pc:sldMk cId="3502397161" sldId="585"/>
            <ac:spMk id="2" creationId="{1908A2E2-43F7-406A-93C3-31C8EF303AAF}"/>
          </ac:spMkLst>
        </pc:spChg>
        <pc:spChg chg="mod">
          <ac:chgData name="Trương Đình Trọng Thanh" userId="49ff9195-9aae-4162-a895-fe1f3ba0d048" providerId="ADAL" clId="{77E7958A-B359-4999-9E1A-4CE4368197E3}" dt="2023-07-07T17:09:11.197" v="1374" actId="5793"/>
          <ac:spMkLst>
            <pc:docMk/>
            <pc:sldMk cId="3502397161" sldId="585"/>
            <ac:spMk id="3" creationId="{5DEE0095-2C89-4351-AC6F-F23BC757A47A}"/>
          </ac:spMkLst>
        </pc:spChg>
        <pc:spChg chg="add mod">
          <ac:chgData name="Trương Đình Trọng Thanh" userId="49ff9195-9aae-4162-a895-fe1f3ba0d048" providerId="ADAL" clId="{77E7958A-B359-4999-9E1A-4CE4368197E3}" dt="2023-07-10T06:23:05.748" v="3958"/>
          <ac:spMkLst>
            <pc:docMk/>
            <pc:sldMk cId="3502397161" sldId="585"/>
            <ac:spMk id="5" creationId="{DE8264A0-9D4D-4115-6EE9-908F98D361D5}"/>
          </ac:spMkLst>
        </pc:spChg>
        <pc:picChg chg="add mod">
          <ac:chgData name="Trương Đình Trọng Thanh" userId="49ff9195-9aae-4162-a895-fe1f3ba0d048" providerId="ADAL" clId="{77E7958A-B359-4999-9E1A-4CE4368197E3}" dt="2023-07-09T09:37:23.800" v="2922" actId="1076"/>
          <ac:picMkLst>
            <pc:docMk/>
            <pc:sldMk cId="3502397161" sldId="585"/>
            <ac:picMk id="1026" creationId="{F1AE0B94-14D3-C7BC-B6D1-4AB58468D739}"/>
          </ac:picMkLst>
        </pc:picChg>
      </pc:sldChg>
      <pc:sldChg chg="ord">
        <pc:chgData name="Trương Đình Trọng Thanh" userId="49ff9195-9aae-4162-a895-fe1f3ba0d048" providerId="ADAL" clId="{77E7958A-B359-4999-9E1A-4CE4368197E3}" dt="2023-07-09T09:32:38.140" v="2698"/>
        <pc:sldMkLst>
          <pc:docMk/>
          <pc:sldMk cId="1689994692" sldId="587"/>
        </pc:sldMkLst>
      </pc:sldChg>
      <pc:sldChg chg="modSp del mod">
        <pc:chgData name="Trương Đình Trọng Thanh" userId="49ff9195-9aae-4162-a895-fe1f3ba0d048" providerId="ADAL" clId="{77E7958A-B359-4999-9E1A-4CE4368197E3}" dt="2023-07-07T08:56:03.804" v="809" actId="47"/>
        <pc:sldMkLst>
          <pc:docMk/>
          <pc:sldMk cId="2463117491" sldId="588"/>
        </pc:sldMkLst>
        <pc:spChg chg="mod">
          <ac:chgData name="Trương Đình Trọng Thanh" userId="49ff9195-9aae-4162-a895-fe1f3ba0d048" providerId="ADAL" clId="{77E7958A-B359-4999-9E1A-4CE4368197E3}" dt="2023-07-07T08:53:17.113" v="591" actId="20577"/>
          <ac:spMkLst>
            <pc:docMk/>
            <pc:sldMk cId="2463117491" sldId="588"/>
            <ac:spMk id="3" creationId="{DDB11A3D-6222-417B-B8D9-AB891FD40BE0}"/>
          </ac:spMkLst>
        </pc:spChg>
      </pc:sldChg>
      <pc:sldChg chg="modSp del mod ord">
        <pc:chgData name="Trương Đình Trọng Thanh" userId="49ff9195-9aae-4162-a895-fe1f3ba0d048" providerId="ADAL" clId="{77E7958A-B359-4999-9E1A-4CE4368197E3}" dt="2023-07-09T12:51:38.817" v="2952" actId="47"/>
        <pc:sldMkLst>
          <pc:docMk/>
          <pc:sldMk cId="2141348581" sldId="589"/>
        </pc:sldMkLst>
        <pc:spChg chg="mod">
          <ac:chgData name="Trương Đình Trọng Thanh" userId="49ff9195-9aae-4162-a895-fe1f3ba0d048" providerId="ADAL" clId="{77E7958A-B359-4999-9E1A-4CE4368197E3}" dt="2023-07-07T08:55:41.548" v="792" actId="20577"/>
          <ac:spMkLst>
            <pc:docMk/>
            <pc:sldMk cId="2141348581" sldId="589"/>
            <ac:spMk id="2" creationId="{7607D158-92A1-4CE4-0E75-A04980503DE6}"/>
          </ac:spMkLst>
        </pc:spChg>
      </pc:sldChg>
      <pc:sldChg chg="addSp modSp mod">
        <pc:chgData name="Trương Đình Trọng Thanh" userId="49ff9195-9aae-4162-a895-fe1f3ba0d048" providerId="ADAL" clId="{77E7958A-B359-4999-9E1A-4CE4368197E3}" dt="2023-07-10T06:23:23.183" v="3971"/>
        <pc:sldMkLst>
          <pc:docMk/>
          <pc:sldMk cId="283727397" sldId="590"/>
        </pc:sldMkLst>
        <pc:spChg chg="mod">
          <ac:chgData name="Trương Đình Trọng Thanh" userId="49ff9195-9aae-4162-a895-fe1f3ba0d048" providerId="ADAL" clId="{77E7958A-B359-4999-9E1A-4CE4368197E3}" dt="2023-07-10T03:10:39.572" v="3767"/>
          <ac:spMkLst>
            <pc:docMk/>
            <pc:sldMk cId="283727397" sldId="590"/>
            <ac:spMk id="2" creationId="{22EF3B3D-441B-E81A-6C1B-6DD274AD054E}"/>
          </ac:spMkLst>
        </pc:spChg>
        <pc:spChg chg="mod">
          <ac:chgData name="Trương Đình Trọng Thanh" userId="49ff9195-9aae-4162-a895-fe1f3ba0d048" providerId="ADAL" clId="{77E7958A-B359-4999-9E1A-4CE4368197E3}" dt="2023-07-09T09:28:21.568" v="2204" actId="20577"/>
          <ac:spMkLst>
            <pc:docMk/>
            <pc:sldMk cId="283727397" sldId="590"/>
            <ac:spMk id="3" creationId="{7ED95A56-5283-19AE-220F-85DF6F6E602C}"/>
          </ac:spMkLst>
        </pc:spChg>
        <pc:spChg chg="mod">
          <ac:chgData name="Trương Đình Trọng Thanh" userId="49ff9195-9aae-4162-a895-fe1f3ba0d048" providerId="ADAL" clId="{77E7958A-B359-4999-9E1A-4CE4368197E3}" dt="2023-07-07T06:07:47.830" v="268" actId="14100"/>
          <ac:spMkLst>
            <pc:docMk/>
            <pc:sldMk cId="283727397" sldId="590"/>
            <ac:spMk id="4" creationId="{A4D2630D-D443-8F6B-50B0-BD37DE516FEF}"/>
          </ac:spMkLst>
        </pc:spChg>
        <pc:spChg chg="add mod">
          <ac:chgData name="Trương Đình Trọng Thanh" userId="49ff9195-9aae-4162-a895-fe1f3ba0d048" providerId="ADAL" clId="{77E7958A-B359-4999-9E1A-4CE4368197E3}" dt="2023-07-10T06:23:23.183" v="3971"/>
          <ac:spMkLst>
            <pc:docMk/>
            <pc:sldMk cId="283727397" sldId="590"/>
            <ac:spMk id="5" creationId="{7D7CF510-350C-AF6E-C9FA-BDDA6DF19FE4}"/>
          </ac:spMkLst>
        </pc:spChg>
      </pc:sldChg>
      <pc:sldChg chg="del">
        <pc:chgData name="Trương Đình Trọng Thanh" userId="49ff9195-9aae-4162-a895-fe1f3ba0d048" providerId="ADAL" clId="{77E7958A-B359-4999-9E1A-4CE4368197E3}" dt="2023-07-07T08:53:45.256" v="600" actId="47"/>
        <pc:sldMkLst>
          <pc:docMk/>
          <pc:sldMk cId="1420797542" sldId="591"/>
        </pc:sldMkLst>
      </pc:sldChg>
      <pc:sldChg chg="addSp modSp mod">
        <pc:chgData name="Trương Đình Trọng Thanh" userId="49ff9195-9aae-4162-a895-fe1f3ba0d048" providerId="ADAL" clId="{77E7958A-B359-4999-9E1A-4CE4368197E3}" dt="2023-07-10T06:23:34.947" v="3979"/>
        <pc:sldMkLst>
          <pc:docMk/>
          <pc:sldMk cId="2098011018" sldId="592"/>
        </pc:sldMkLst>
        <pc:spChg chg="mod">
          <ac:chgData name="Trương Đình Trọng Thanh" userId="49ff9195-9aae-4162-a895-fe1f3ba0d048" providerId="ADAL" clId="{77E7958A-B359-4999-9E1A-4CE4368197E3}" dt="2023-07-07T08:58:45.037" v="983" actId="20577"/>
          <ac:spMkLst>
            <pc:docMk/>
            <pc:sldMk cId="2098011018" sldId="592"/>
            <ac:spMk id="2" creationId="{62879774-79C9-F7A1-0292-7B604C39E19B}"/>
          </ac:spMkLst>
        </pc:spChg>
        <pc:spChg chg="mod">
          <ac:chgData name="Trương Đình Trọng Thanh" userId="49ff9195-9aae-4162-a895-fe1f3ba0d048" providerId="ADAL" clId="{77E7958A-B359-4999-9E1A-4CE4368197E3}" dt="2023-07-10T06:20:26.827" v="3855" actId="20577"/>
          <ac:spMkLst>
            <pc:docMk/>
            <pc:sldMk cId="2098011018" sldId="592"/>
            <ac:spMk id="3" creationId="{CDA4E300-EC83-5F8C-15F6-F23769622483}"/>
          </ac:spMkLst>
        </pc:spChg>
        <pc:spChg chg="add mod">
          <ac:chgData name="Trương Đình Trọng Thanh" userId="49ff9195-9aae-4162-a895-fe1f3ba0d048" providerId="ADAL" clId="{77E7958A-B359-4999-9E1A-4CE4368197E3}" dt="2023-07-10T06:23:34.947" v="3979"/>
          <ac:spMkLst>
            <pc:docMk/>
            <pc:sldMk cId="2098011018" sldId="592"/>
            <ac:spMk id="5" creationId="{198EA0C3-CEA2-C4FE-1D09-A4A4987267F4}"/>
          </ac:spMkLst>
        </pc:spChg>
      </pc:sldChg>
      <pc:sldChg chg="del">
        <pc:chgData name="Trương Đình Trọng Thanh" userId="49ff9195-9aae-4162-a895-fe1f3ba0d048" providerId="ADAL" clId="{77E7958A-B359-4999-9E1A-4CE4368197E3}" dt="2023-07-07T08:58:55.901" v="998" actId="47"/>
        <pc:sldMkLst>
          <pc:docMk/>
          <pc:sldMk cId="2450257863" sldId="593"/>
        </pc:sldMkLst>
      </pc:sldChg>
      <pc:sldChg chg="modSp del mod">
        <pc:chgData name="Trương Đình Trọng Thanh" userId="49ff9195-9aae-4162-a895-fe1f3ba0d048" providerId="ADAL" clId="{77E7958A-B359-4999-9E1A-4CE4368197E3}" dt="2023-07-09T09:28:05.869" v="2202" actId="47"/>
        <pc:sldMkLst>
          <pc:docMk/>
          <pc:sldMk cId="234714044" sldId="594"/>
        </pc:sldMkLst>
        <pc:spChg chg="mod">
          <ac:chgData name="Trương Đình Trọng Thanh" userId="49ff9195-9aae-4162-a895-fe1f3ba0d048" providerId="ADAL" clId="{77E7958A-B359-4999-9E1A-4CE4368197E3}" dt="2023-07-07T08:54:44.943" v="667" actId="20577"/>
          <ac:spMkLst>
            <pc:docMk/>
            <pc:sldMk cId="234714044" sldId="594"/>
            <ac:spMk id="2" creationId="{8702FCD4-3209-E8AE-E1E9-E312424B65F3}"/>
          </ac:spMkLst>
        </pc:spChg>
        <pc:spChg chg="mod">
          <ac:chgData name="Trương Đình Trọng Thanh" userId="49ff9195-9aae-4162-a895-fe1f3ba0d048" providerId="ADAL" clId="{77E7958A-B359-4999-9E1A-4CE4368197E3}" dt="2023-07-09T09:19:20.930" v="1893" actId="113"/>
          <ac:spMkLst>
            <pc:docMk/>
            <pc:sldMk cId="234714044" sldId="594"/>
            <ac:spMk id="3" creationId="{F13E7D59-4069-CF18-72D7-100149EA374D}"/>
          </ac:spMkLst>
        </pc:spChg>
      </pc:sldChg>
      <pc:sldChg chg="del ord">
        <pc:chgData name="Trương Đình Trọng Thanh" userId="49ff9195-9aae-4162-a895-fe1f3ba0d048" providerId="ADAL" clId="{77E7958A-B359-4999-9E1A-4CE4368197E3}" dt="2023-07-09T12:52:10.745" v="2953" actId="47"/>
        <pc:sldMkLst>
          <pc:docMk/>
          <pc:sldMk cId="113904703" sldId="595"/>
        </pc:sldMkLst>
      </pc:sldChg>
      <pc:sldChg chg="del">
        <pc:chgData name="Trương Đình Trọng Thanh" userId="49ff9195-9aae-4162-a895-fe1f3ba0d048" providerId="ADAL" clId="{77E7958A-B359-4999-9E1A-4CE4368197E3}" dt="2023-07-07T08:59:34.855" v="1076" actId="47"/>
        <pc:sldMkLst>
          <pc:docMk/>
          <pc:sldMk cId="3148524169" sldId="596"/>
        </pc:sldMkLst>
      </pc:sldChg>
      <pc:sldChg chg="addSp modSp add mod ord">
        <pc:chgData name="Trương Đình Trọng Thanh" userId="49ff9195-9aae-4162-a895-fe1f3ba0d048" providerId="ADAL" clId="{77E7958A-B359-4999-9E1A-4CE4368197E3}" dt="2023-07-10T06:23:01.365" v="3957"/>
        <pc:sldMkLst>
          <pc:docMk/>
          <pc:sldMk cId="2132336532" sldId="597"/>
        </pc:sldMkLst>
        <pc:spChg chg="mod">
          <ac:chgData name="Trương Đình Trọng Thanh" userId="49ff9195-9aae-4162-a895-fe1f3ba0d048" providerId="ADAL" clId="{77E7958A-B359-4999-9E1A-4CE4368197E3}" dt="2023-07-07T08:56:02.235" v="808" actId="20577"/>
          <ac:spMkLst>
            <pc:docMk/>
            <pc:sldMk cId="2132336532" sldId="597"/>
            <ac:spMk id="3" creationId="{DDB11A3D-6222-417B-B8D9-AB891FD40BE0}"/>
          </ac:spMkLst>
        </pc:spChg>
        <pc:spChg chg="add mod">
          <ac:chgData name="Trương Đình Trọng Thanh" userId="49ff9195-9aae-4162-a895-fe1f3ba0d048" providerId="ADAL" clId="{77E7958A-B359-4999-9E1A-4CE4368197E3}" dt="2023-07-10T06:23:01.365" v="3957"/>
          <ac:spMkLst>
            <pc:docMk/>
            <pc:sldMk cId="2132336532" sldId="597"/>
            <ac:spMk id="5" creationId="{845D608C-DC8F-703F-6293-43B7A308DBCE}"/>
          </ac:spMkLst>
        </pc:spChg>
      </pc:sldChg>
      <pc:sldChg chg="addSp delSp modSp add mod ord">
        <pc:chgData name="Trương Đình Trọng Thanh" userId="49ff9195-9aae-4162-a895-fe1f3ba0d048" providerId="ADAL" clId="{77E7958A-B359-4999-9E1A-4CE4368197E3}" dt="2023-07-10T06:23:21.773" v="3970"/>
        <pc:sldMkLst>
          <pc:docMk/>
          <pc:sldMk cId="609057083" sldId="598"/>
        </pc:sldMkLst>
        <pc:spChg chg="mod">
          <ac:chgData name="Trương Đình Trọng Thanh" userId="49ff9195-9aae-4162-a895-fe1f3ba0d048" providerId="ADAL" clId="{77E7958A-B359-4999-9E1A-4CE4368197E3}" dt="2023-07-07T08:54:04.982" v="617" actId="20577"/>
          <ac:spMkLst>
            <pc:docMk/>
            <pc:sldMk cId="609057083" sldId="598"/>
            <ac:spMk id="3" creationId="{DDB11A3D-6222-417B-B8D9-AB891FD40BE0}"/>
          </ac:spMkLst>
        </pc:spChg>
        <pc:spChg chg="add mod">
          <ac:chgData name="Trương Đình Trọng Thanh" userId="49ff9195-9aae-4162-a895-fe1f3ba0d048" providerId="ADAL" clId="{77E7958A-B359-4999-9E1A-4CE4368197E3}" dt="2023-07-10T06:23:19.426" v="3968"/>
          <ac:spMkLst>
            <pc:docMk/>
            <pc:sldMk cId="609057083" sldId="598"/>
            <ac:spMk id="5" creationId="{82A76961-8BD3-5999-6DCE-E088F9921671}"/>
          </ac:spMkLst>
        </pc:spChg>
        <pc:spChg chg="add del mod">
          <ac:chgData name="Trương Đình Trọng Thanh" userId="49ff9195-9aae-4162-a895-fe1f3ba0d048" providerId="ADAL" clId="{77E7958A-B359-4999-9E1A-4CE4368197E3}" dt="2023-07-10T06:23:21.773" v="3970"/>
          <ac:spMkLst>
            <pc:docMk/>
            <pc:sldMk cId="609057083" sldId="598"/>
            <ac:spMk id="6" creationId="{6B52360C-114B-F774-F531-BC58814FEFD6}"/>
          </ac:spMkLst>
        </pc:spChg>
      </pc:sldChg>
      <pc:sldChg chg="addSp modSp add mod">
        <pc:chgData name="Trương Đình Trọng Thanh" userId="49ff9195-9aae-4162-a895-fe1f3ba0d048" providerId="ADAL" clId="{77E7958A-B359-4999-9E1A-4CE4368197E3}" dt="2023-07-10T06:23:28.212" v="3973"/>
        <pc:sldMkLst>
          <pc:docMk/>
          <pc:sldMk cId="1943404655" sldId="599"/>
        </pc:sldMkLst>
        <pc:spChg chg="mod">
          <ac:chgData name="Trương Đình Trọng Thanh" userId="49ff9195-9aae-4162-a895-fe1f3ba0d048" providerId="ADAL" clId="{77E7958A-B359-4999-9E1A-4CE4368197E3}" dt="2023-07-07T08:54:00.431" v="612" actId="20577"/>
          <ac:spMkLst>
            <pc:docMk/>
            <pc:sldMk cId="1943404655" sldId="599"/>
            <ac:spMk id="3" creationId="{DDB11A3D-6222-417B-B8D9-AB891FD40BE0}"/>
          </ac:spMkLst>
        </pc:spChg>
        <pc:spChg chg="add mod">
          <ac:chgData name="Trương Đình Trọng Thanh" userId="49ff9195-9aae-4162-a895-fe1f3ba0d048" providerId="ADAL" clId="{77E7958A-B359-4999-9E1A-4CE4368197E3}" dt="2023-07-10T06:23:28.212" v="3973"/>
          <ac:spMkLst>
            <pc:docMk/>
            <pc:sldMk cId="1943404655" sldId="599"/>
            <ac:spMk id="5" creationId="{BACF706C-844D-FFF2-DC40-3729C963562E}"/>
          </ac:spMkLst>
        </pc:spChg>
      </pc:sldChg>
      <pc:sldChg chg="addSp modSp add mod ord">
        <pc:chgData name="Trương Đình Trọng Thanh" userId="49ff9195-9aae-4162-a895-fe1f3ba0d048" providerId="ADAL" clId="{77E7958A-B359-4999-9E1A-4CE4368197E3}" dt="2023-07-10T06:23:33.868" v="3978"/>
        <pc:sldMkLst>
          <pc:docMk/>
          <pc:sldMk cId="2386558446" sldId="600"/>
        </pc:sldMkLst>
        <pc:spChg chg="mod">
          <ac:chgData name="Trương Đình Trọng Thanh" userId="49ff9195-9aae-4162-a895-fe1f3ba0d048" providerId="ADAL" clId="{77E7958A-B359-4999-9E1A-4CE4368197E3}" dt="2023-07-07T08:53:56.772" v="607" actId="20577"/>
          <ac:spMkLst>
            <pc:docMk/>
            <pc:sldMk cId="2386558446" sldId="600"/>
            <ac:spMk id="3" creationId="{DDB11A3D-6222-417B-B8D9-AB891FD40BE0}"/>
          </ac:spMkLst>
        </pc:spChg>
        <pc:spChg chg="add mod">
          <ac:chgData name="Trương Đình Trọng Thanh" userId="49ff9195-9aae-4162-a895-fe1f3ba0d048" providerId="ADAL" clId="{77E7958A-B359-4999-9E1A-4CE4368197E3}" dt="2023-07-10T06:23:33.868" v="3978"/>
          <ac:spMkLst>
            <pc:docMk/>
            <pc:sldMk cId="2386558446" sldId="600"/>
            <ac:spMk id="5" creationId="{075FF07F-3544-E2C8-9A8E-A8589C80148A}"/>
          </ac:spMkLst>
        </pc:spChg>
      </pc:sldChg>
      <pc:sldChg chg="addSp modSp add del mod">
        <pc:chgData name="Trương Đình Trọng Thanh" userId="49ff9195-9aae-4162-a895-fe1f3ba0d048" providerId="ADAL" clId="{77E7958A-B359-4999-9E1A-4CE4368197E3}" dt="2023-07-07T14:42:02.067" v="1327" actId="47"/>
        <pc:sldMkLst>
          <pc:docMk/>
          <pc:sldMk cId="640846996" sldId="601"/>
        </pc:sldMkLst>
        <pc:spChg chg="mod">
          <ac:chgData name="Trương Đình Trọng Thanh" userId="49ff9195-9aae-4162-a895-fe1f3ba0d048" providerId="ADAL" clId="{77E7958A-B359-4999-9E1A-4CE4368197E3}" dt="2023-07-07T14:41:20.194" v="1324" actId="113"/>
          <ac:spMkLst>
            <pc:docMk/>
            <pc:sldMk cId="640846996" sldId="601"/>
            <ac:spMk id="3" creationId="{5DEE0095-2C89-4351-AC6F-F23BC757A47A}"/>
          </ac:spMkLst>
        </pc:spChg>
        <pc:picChg chg="add mod">
          <ac:chgData name="Trương Đình Trọng Thanh" userId="49ff9195-9aae-4162-a895-fe1f3ba0d048" providerId="ADAL" clId="{77E7958A-B359-4999-9E1A-4CE4368197E3}" dt="2023-07-07T14:41:12.373" v="1321" actId="1076"/>
          <ac:picMkLst>
            <pc:docMk/>
            <pc:sldMk cId="640846996" sldId="601"/>
            <ac:picMk id="6" creationId="{19A13CBF-B109-AD6D-4C22-3DB304A02BD0}"/>
          </ac:picMkLst>
        </pc:picChg>
      </pc:sldChg>
      <pc:sldChg chg="addSp modSp add mod">
        <pc:chgData name="Trương Đình Trọng Thanh" userId="49ff9195-9aae-4162-a895-fe1f3ba0d048" providerId="ADAL" clId="{77E7958A-B359-4999-9E1A-4CE4368197E3}" dt="2023-07-07T17:11:05.329" v="1403" actId="5793"/>
        <pc:sldMkLst>
          <pc:docMk/>
          <pc:sldMk cId="3178338778" sldId="602"/>
        </pc:sldMkLst>
        <pc:spChg chg="mod">
          <ac:chgData name="Trương Đình Trọng Thanh" userId="49ff9195-9aae-4162-a895-fe1f3ba0d048" providerId="ADAL" clId="{77E7958A-B359-4999-9E1A-4CE4368197E3}" dt="2023-07-07T17:11:05.329" v="1403" actId="5793"/>
          <ac:spMkLst>
            <pc:docMk/>
            <pc:sldMk cId="3178338778" sldId="602"/>
            <ac:spMk id="3" creationId="{5DEE0095-2C89-4351-AC6F-F23BC757A47A}"/>
          </ac:spMkLst>
        </pc:spChg>
        <pc:picChg chg="add mod">
          <ac:chgData name="Trương Đình Trọng Thanh" userId="49ff9195-9aae-4162-a895-fe1f3ba0d048" providerId="ADAL" clId="{77E7958A-B359-4999-9E1A-4CE4368197E3}" dt="2023-07-07T15:46:29.213" v="1347" actId="1076"/>
          <ac:picMkLst>
            <pc:docMk/>
            <pc:sldMk cId="3178338778" sldId="602"/>
            <ac:picMk id="6" creationId="{407E187B-6FAA-0AA9-DFA4-84FBDCB0BEC5}"/>
          </ac:picMkLst>
        </pc:picChg>
      </pc:sldChg>
      <pc:sldChg chg="addSp modSp add mod ord">
        <pc:chgData name="Trương Đình Trọng Thanh" userId="49ff9195-9aae-4162-a895-fe1f3ba0d048" providerId="ADAL" clId="{77E7958A-B359-4999-9E1A-4CE4368197E3}" dt="2023-07-10T06:23:09.240" v="3961"/>
        <pc:sldMkLst>
          <pc:docMk/>
          <pc:sldMk cId="3575906817" sldId="603"/>
        </pc:sldMkLst>
        <pc:spChg chg="mod">
          <ac:chgData name="Trương Đình Trọng Thanh" userId="49ff9195-9aae-4162-a895-fe1f3ba0d048" providerId="ADAL" clId="{77E7958A-B359-4999-9E1A-4CE4368197E3}" dt="2023-07-09T09:37:21.114" v="2920" actId="255"/>
          <ac:spMkLst>
            <pc:docMk/>
            <pc:sldMk cId="3575906817" sldId="603"/>
            <ac:spMk id="3" creationId="{5DEE0095-2C89-4351-AC6F-F23BC757A47A}"/>
          </ac:spMkLst>
        </pc:spChg>
        <pc:spChg chg="add mod">
          <ac:chgData name="Trương Đình Trọng Thanh" userId="49ff9195-9aae-4162-a895-fe1f3ba0d048" providerId="ADAL" clId="{77E7958A-B359-4999-9E1A-4CE4368197E3}" dt="2023-07-10T06:23:09.240" v="3961"/>
          <ac:spMkLst>
            <pc:docMk/>
            <pc:sldMk cId="3575906817" sldId="603"/>
            <ac:spMk id="5" creationId="{7AE6A79F-85C3-7A2D-CC94-9472FCC9B650}"/>
          </ac:spMkLst>
        </pc:spChg>
      </pc:sldChg>
      <pc:sldChg chg="modSp add del mod ord">
        <pc:chgData name="Trương Đình Trọng Thanh" userId="49ff9195-9aae-4162-a895-fe1f3ba0d048" providerId="ADAL" clId="{77E7958A-B359-4999-9E1A-4CE4368197E3}" dt="2023-07-07T09:00:14.325" v="1084" actId="47"/>
        <pc:sldMkLst>
          <pc:docMk/>
          <pc:sldMk cId="1299099918" sldId="604"/>
        </pc:sldMkLst>
        <pc:spChg chg="mod">
          <ac:chgData name="Trương Đình Trọng Thanh" userId="49ff9195-9aae-4162-a895-fe1f3ba0d048" providerId="ADAL" clId="{77E7958A-B359-4999-9E1A-4CE4368197E3}" dt="2023-07-07T08:59:45.681" v="1077" actId="20577"/>
          <ac:spMkLst>
            <pc:docMk/>
            <pc:sldMk cId="1299099918" sldId="604"/>
            <ac:spMk id="3" creationId="{5DEE0095-2C89-4351-AC6F-F23BC757A47A}"/>
          </ac:spMkLst>
        </pc:spChg>
      </pc:sldChg>
      <pc:sldChg chg="addSp delSp modSp add mod ord">
        <pc:chgData name="Trương Đình Trọng Thanh" userId="49ff9195-9aae-4162-a895-fe1f3ba0d048" providerId="ADAL" clId="{77E7958A-B359-4999-9E1A-4CE4368197E3}" dt="2023-07-10T06:34:03.829" v="3988" actId="20577"/>
        <pc:sldMkLst>
          <pc:docMk/>
          <pc:sldMk cId="1024923172" sldId="605"/>
        </pc:sldMkLst>
        <pc:spChg chg="mod">
          <ac:chgData name="Trương Đình Trọng Thanh" userId="49ff9195-9aae-4162-a895-fe1f3ba0d048" providerId="ADAL" clId="{77E7958A-B359-4999-9E1A-4CE4368197E3}" dt="2023-07-09T11:41:39.200" v="2946" actId="20577"/>
          <ac:spMkLst>
            <pc:docMk/>
            <pc:sldMk cId="1024923172" sldId="605"/>
            <ac:spMk id="3" creationId="{5DEE0095-2C89-4351-AC6F-F23BC757A47A}"/>
          </ac:spMkLst>
        </pc:spChg>
        <pc:spChg chg="add mod">
          <ac:chgData name="Trương Đình Trọng Thanh" userId="49ff9195-9aae-4162-a895-fe1f3ba0d048" providerId="ADAL" clId="{77E7958A-B359-4999-9E1A-4CE4368197E3}" dt="2023-07-10T06:23:07.014" v="3959"/>
          <ac:spMkLst>
            <pc:docMk/>
            <pc:sldMk cId="1024923172" sldId="605"/>
            <ac:spMk id="5" creationId="{FAFAB6CA-E0A8-19C4-6512-4861D7E0CB8D}"/>
          </ac:spMkLst>
        </pc:spChg>
        <pc:spChg chg="mod">
          <ac:chgData name="Trương Đình Trọng Thanh" userId="49ff9195-9aae-4162-a895-fe1f3ba0d048" providerId="ADAL" clId="{77E7958A-B359-4999-9E1A-4CE4368197E3}" dt="2023-07-10T06:34:03.829" v="3988" actId="20577"/>
          <ac:spMkLst>
            <pc:docMk/>
            <pc:sldMk cId="1024923172" sldId="605"/>
            <ac:spMk id="6" creationId="{49355262-1E7A-85C3-2550-55E7D7E465B4}"/>
          </ac:spMkLst>
        </pc:spChg>
        <pc:spChg chg="add del mod">
          <ac:chgData name="Trương Đình Trọng Thanh" userId="49ff9195-9aae-4162-a895-fe1f3ba0d048" providerId="ADAL" clId="{77E7958A-B359-4999-9E1A-4CE4368197E3}" dt="2023-07-09T09:18:34.707" v="1880" actId="11529"/>
          <ac:spMkLst>
            <pc:docMk/>
            <pc:sldMk cId="1024923172" sldId="605"/>
            <ac:spMk id="6" creationId="{D5F52AD3-5EB4-D676-02E4-98D051FD58F1}"/>
          </ac:spMkLst>
        </pc:spChg>
        <pc:spChg chg="add del mod">
          <ac:chgData name="Trương Đình Trọng Thanh" userId="49ff9195-9aae-4162-a895-fe1f3ba0d048" providerId="ADAL" clId="{77E7958A-B359-4999-9E1A-4CE4368197E3}" dt="2023-07-09T09:18:33.409" v="1876"/>
          <ac:spMkLst>
            <pc:docMk/>
            <pc:sldMk cId="1024923172" sldId="605"/>
            <ac:spMk id="7" creationId="{3E97F3DE-76F7-B7CA-E9E5-8EC7AE10336F}"/>
          </ac:spMkLst>
        </pc:spChg>
        <pc:picChg chg="add del mod modCrop">
          <ac:chgData name="Trương Đình Trọng Thanh" userId="49ff9195-9aae-4162-a895-fe1f3ba0d048" providerId="ADAL" clId="{77E7958A-B359-4999-9E1A-4CE4368197E3}" dt="2023-07-09T09:19:08.814" v="1889" actId="1076"/>
          <ac:picMkLst>
            <pc:docMk/>
            <pc:sldMk cId="1024923172" sldId="605"/>
            <ac:picMk id="5" creationId="{709C7FE0-05A2-8E4A-CC07-899D0274D0A3}"/>
          </ac:picMkLst>
        </pc:picChg>
        <pc:picChg chg="add del mod">
          <ac:chgData name="Trương Đình Trọng Thanh" userId="49ff9195-9aae-4162-a895-fe1f3ba0d048" providerId="ADAL" clId="{77E7958A-B359-4999-9E1A-4CE4368197E3}" dt="2023-07-07T17:18:04.597" v="1730" actId="21"/>
          <ac:picMkLst>
            <pc:docMk/>
            <pc:sldMk cId="1024923172" sldId="605"/>
            <ac:picMk id="7" creationId="{C6507CB6-EF7F-9C83-D1D9-A116FE7F5937}"/>
          </ac:picMkLst>
        </pc:picChg>
        <pc:cxnChg chg="add del mod">
          <ac:chgData name="Trương Đình Trọng Thanh" userId="49ff9195-9aae-4162-a895-fe1f3ba0d048" providerId="ADAL" clId="{77E7958A-B359-4999-9E1A-4CE4368197E3}" dt="2023-07-09T09:18:32.912" v="1874" actId="11529"/>
          <ac:cxnSpMkLst>
            <pc:docMk/>
            <pc:sldMk cId="1024923172" sldId="605"/>
            <ac:cxnSpMk id="9" creationId="{4DA73130-27A5-9040-AB3A-0E91462B56BD}"/>
          </ac:cxnSpMkLst>
        </pc:cxnChg>
      </pc:sldChg>
      <pc:sldChg chg="add del">
        <pc:chgData name="Trương Đình Trọng Thanh" userId="49ff9195-9aae-4162-a895-fe1f3ba0d048" providerId="ADAL" clId="{77E7958A-B359-4999-9E1A-4CE4368197E3}" dt="2023-07-09T12:51:31.890" v="2951" actId="47"/>
        <pc:sldMkLst>
          <pc:docMk/>
          <pc:sldMk cId="2700018042" sldId="606"/>
        </pc:sldMkLst>
      </pc:sldChg>
      <pc:sldChg chg="add del">
        <pc:chgData name="Trương Đình Trọng Thanh" userId="49ff9195-9aae-4162-a895-fe1f3ba0d048" providerId="ADAL" clId="{77E7958A-B359-4999-9E1A-4CE4368197E3}" dt="2023-07-09T12:51:31.342" v="2950" actId="47"/>
        <pc:sldMkLst>
          <pc:docMk/>
          <pc:sldMk cId="2256107339" sldId="607"/>
        </pc:sldMkLst>
      </pc:sldChg>
      <pc:sldChg chg="add del">
        <pc:chgData name="Trương Đình Trọng Thanh" userId="49ff9195-9aae-4162-a895-fe1f3ba0d048" providerId="ADAL" clId="{77E7958A-B359-4999-9E1A-4CE4368197E3}" dt="2023-07-09T12:51:30.617" v="2949" actId="47"/>
        <pc:sldMkLst>
          <pc:docMk/>
          <pc:sldMk cId="3362053255" sldId="608"/>
        </pc:sldMkLst>
      </pc:sldChg>
      <pc:sldChg chg="add del">
        <pc:chgData name="Trương Đình Trọng Thanh" userId="49ff9195-9aae-4162-a895-fe1f3ba0d048" providerId="ADAL" clId="{77E7958A-B359-4999-9E1A-4CE4368197E3}" dt="2023-07-09T12:51:29.927" v="2948" actId="47"/>
        <pc:sldMkLst>
          <pc:docMk/>
          <pc:sldMk cId="2153956358" sldId="609"/>
        </pc:sldMkLst>
      </pc:sldChg>
      <pc:sldChg chg="add del">
        <pc:chgData name="Trương Đình Trọng Thanh" userId="49ff9195-9aae-4162-a895-fe1f3ba0d048" providerId="ADAL" clId="{77E7958A-B359-4999-9E1A-4CE4368197E3}" dt="2023-07-09T12:51:29.182" v="2947" actId="47"/>
        <pc:sldMkLst>
          <pc:docMk/>
          <pc:sldMk cId="2927529033" sldId="610"/>
        </pc:sldMkLst>
      </pc:sldChg>
      <pc:sldChg chg="addSp modSp add mod">
        <pc:chgData name="Trương Đình Trọng Thanh" userId="49ff9195-9aae-4162-a895-fe1f3ba0d048" providerId="ADAL" clId="{77E7958A-B359-4999-9E1A-4CE4368197E3}" dt="2023-07-10T06:23:25.133" v="3972"/>
        <pc:sldMkLst>
          <pc:docMk/>
          <pc:sldMk cId="1123826291" sldId="611"/>
        </pc:sldMkLst>
        <pc:spChg chg="mod">
          <ac:chgData name="Trương Đình Trọng Thanh" userId="49ff9195-9aae-4162-a895-fe1f3ba0d048" providerId="ADAL" clId="{77E7958A-B359-4999-9E1A-4CE4368197E3}" dt="2023-07-10T03:10:45.890" v="3768"/>
          <ac:spMkLst>
            <pc:docMk/>
            <pc:sldMk cId="1123826291" sldId="611"/>
            <ac:spMk id="2" creationId="{22EF3B3D-441B-E81A-6C1B-6DD274AD054E}"/>
          </ac:spMkLst>
        </pc:spChg>
        <pc:spChg chg="mod">
          <ac:chgData name="Trương Đình Trọng Thanh" userId="49ff9195-9aae-4162-a895-fe1f3ba0d048" providerId="ADAL" clId="{77E7958A-B359-4999-9E1A-4CE4368197E3}" dt="2023-07-07T17:17:07.764" v="1728"/>
          <ac:spMkLst>
            <pc:docMk/>
            <pc:sldMk cId="1123826291" sldId="611"/>
            <ac:spMk id="3" creationId="{7ED95A56-5283-19AE-220F-85DF6F6E602C}"/>
          </ac:spMkLst>
        </pc:spChg>
        <pc:spChg chg="add mod">
          <ac:chgData name="Trương Đình Trọng Thanh" userId="49ff9195-9aae-4162-a895-fe1f3ba0d048" providerId="ADAL" clId="{77E7958A-B359-4999-9E1A-4CE4368197E3}" dt="2023-07-10T06:23:25.133" v="3972"/>
          <ac:spMkLst>
            <pc:docMk/>
            <pc:sldMk cId="1123826291" sldId="611"/>
            <ac:spMk id="5" creationId="{25544CB0-BCF5-7E68-2020-DDBE31D899BF}"/>
          </ac:spMkLst>
        </pc:spChg>
        <pc:picChg chg="add mod modCrop">
          <ac:chgData name="Trương Đình Trọng Thanh" userId="49ff9195-9aae-4162-a895-fe1f3ba0d048" providerId="ADAL" clId="{77E7958A-B359-4999-9E1A-4CE4368197E3}" dt="2023-07-07T17:20:06.096" v="1785" actId="1076"/>
          <ac:picMkLst>
            <pc:docMk/>
            <pc:sldMk cId="1123826291" sldId="611"/>
            <ac:picMk id="6" creationId="{428FA57E-0101-E701-20DB-2F7099B9E382}"/>
          </ac:picMkLst>
        </pc:picChg>
      </pc:sldChg>
      <pc:sldChg chg="addSp delSp modSp add mod">
        <pc:chgData name="Trương Đình Trọng Thanh" userId="49ff9195-9aae-4162-a895-fe1f3ba0d048" providerId="ADAL" clId="{77E7958A-B359-4999-9E1A-4CE4368197E3}" dt="2023-07-10T06:23:30.931" v="3975"/>
        <pc:sldMkLst>
          <pc:docMk/>
          <pc:sldMk cId="1650017767" sldId="612"/>
        </pc:sldMkLst>
        <pc:spChg chg="mod">
          <ac:chgData name="Trương Đình Trọng Thanh" userId="49ff9195-9aae-4162-a895-fe1f3ba0d048" providerId="ADAL" clId="{77E7958A-B359-4999-9E1A-4CE4368197E3}" dt="2023-07-09T16:20:58.659" v="3720" actId="20577"/>
          <ac:spMkLst>
            <pc:docMk/>
            <pc:sldMk cId="1650017767" sldId="612"/>
            <ac:spMk id="3" creationId="{7ED95A56-5283-19AE-220F-85DF6F6E602C}"/>
          </ac:spMkLst>
        </pc:spChg>
        <pc:spChg chg="add mod">
          <ac:chgData name="Trương Đình Trọng Thanh" userId="49ff9195-9aae-4162-a895-fe1f3ba0d048" providerId="ADAL" clId="{77E7958A-B359-4999-9E1A-4CE4368197E3}" dt="2023-07-10T06:23:30.931" v="3975"/>
          <ac:spMkLst>
            <pc:docMk/>
            <pc:sldMk cId="1650017767" sldId="612"/>
            <ac:spMk id="5" creationId="{BD97A494-FC7E-1515-094F-73D0B1426B57}"/>
          </ac:spMkLst>
        </pc:spChg>
        <pc:graphicFrameChg chg="add del mod">
          <ac:chgData name="Trương Đình Trọng Thanh" userId="49ff9195-9aae-4162-a895-fe1f3ba0d048" providerId="ADAL" clId="{77E7958A-B359-4999-9E1A-4CE4368197E3}" dt="2023-07-08T03:31:04.179" v="1798" actId="1957"/>
          <ac:graphicFrameMkLst>
            <pc:docMk/>
            <pc:sldMk cId="1650017767" sldId="612"/>
            <ac:graphicFrameMk id="13" creationId="{C365E983-4623-877D-BA3B-4FAC9DBFFED1}"/>
          </ac:graphicFrameMkLst>
        </pc:graphicFrameChg>
        <pc:graphicFrameChg chg="add del mod">
          <ac:chgData name="Trương Đình Trọng Thanh" userId="49ff9195-9aae-4162-a895-fe1f3ba0d048" providerId="ADAL" clId="{77E7958A-B359-4999-9E1A-4CE4368197E3}" dt="2023-07-08T03:35:38.403" v="1834" actId="478"/>
          <ac:graphicFrameMkLst>
            <pc:docMk/>
            <pc:sldMk cId="1650017767" sldId="612"/>
            <ac:graphicFrameMk id="16" creationId="{3F88E1E8-7372-E567-33FA-D298FA5D70F7}"/>
          </ac:graphicFrameMkLst>
        </pc:graphicFrameChg>
        <pc:graphicFrameChg chg="add mod">
          <ac:chgData name="Trương Đình Trọng Thanh" userId="49ff9195-9aae-4162-a895-fe1f3ba0d048" providerId="ADAL" clId="{77E7958A-B359-4999-9E1A-4CE4368197E3}" dt="2023-07-10T03:11:06.278" v="3773"/>
          <ac:graphicFrameMkLst>
            <pc:docMk/>
            <pc:sldMk cId="1650017767" sldId="612"/>
            <ac:graphicFrameMk id="17" creationId="{489845FA-7106-DC5F-D2F2-F04D6DCAE198}"/>
          </ac:graphicFrameMkLst>
        </pc:graphicFrameChg>
        <pc:picChg chg="add del">
          <ac:chgData name="Trương Đình Trọng Thanh" userId="49ff9195-9aae-4162-a895-fe1f3ba0d048" providerId="ADAL" clId="{77E7958A-B359-4999-9E1A-4CE4368197E3}" dt="2023-07-07T17:12:29.089" v="1538" actId="22"/>
          <ac:picMkLst>
            <pc:docMk/>
            <pc:sldMk cId="1650017767" sldId="612"/>
            <ac:picMk id="6" creationId="{C69A7670-43DA-55AA-0CE2-0095B488B608}"/>
          </ac:picMkLst>
        </pc:picChg>
        <pc:picChg chg="add del mod">
          <ac:chgData name="Trương Đình Trọng Thanh" userId="49ff9195-9aae-4162-a895-fe1f3ba0d048" providerId="ADAL" clId="{77E7958A-B359-4999-9E1A-4CE4368197E3}" dt="2023-07-07T17:12:34.808" v="1542" actId="22"/>
          <ac:picMkLst>
            <pc:docMk/>
            <pc:sldMk cId="1650017767" sldId="612"/>
            <ac:picMk id="8" creationId="{3AF732C3-3C2B-B7BE-F57B-40E6A14B0E6D}"/>
          </ac:picMkLst>
        </pc:picChg>
        <pc:picChg chg="add del mod">
          <ac:chgData name="Trương Đình Trọng Thanh" userId="49ff9195-9aae-4162-a895-fe1f3ba0d048" providerId="ADAL" clId="{77E7958A-B359-4999-9E1A-4CE4368197E3}" dt="2023-07-08T03:31:17.290" v="1800" actId="478"/>
          <ac:picMkLst>
            <pc:docMk/>
            <pc:sldMk cId="1650017767" sldId="612"/>
            <ac:picMk id="10" creationId="{88B49B10-67FF-0817-9106-5F213610D20A}"/>
          </ac:picMkLst>
        </pc:picChg>
      </pc:sldChg>
      <pc:sldChg chg="addSp modSp add mod">
        <pc:chgData name="Trương Đình Trọng Thanh" userId="49ff9195-9aae-4162-a895-fe1f3ba0d048" providerId="ADAL" clId="{77E7958A-B359-4999-9E1A-4CE4368197E3}" dt="2023-07-10T06:23:35.848" v="3980"/>
        <pc:sldMkLst>
          <pc:docMk/>
          <pc:sldMk cId="936273501" sldId="613"/>
        </pc:sldMkLst>
        <pc:spChg chg="mod">
          <ac:chgData name="Trương Đình Trọng Thanh" userId="49ff9195-9aae-4162-a895-fe1f3ba0d048" providerId="ADAL" clId="{77E7958A-B359-4999-9E1A-4CE4368197E3}" dt="2023-07-09T09:31:15.165" v="2516" actId="20577"/>
          <ac:spMkLst>
            <pc:docMk/>
            <pc:sldMk cId="936273501" sldId="613"/>
            <ac:spMk id="3" creationId="{CDA4E300-EC83-5F8C-15F6-F23769622483}"/>
          </ac:spMkLst>
        </pc:spChg>
        <pc:spChg chg="add mod">
          <ac:chgData name="Trương Đình Trọng Thanh" userId="49ff9195-9aae-4162-a895-fe1f3ba0d048" providerId="ADAL" clId="{77E7958A-B359-4999-9E1A-4CE4368197E3}" dt="2023-07-10T06:23:35.848" v="3980"/>
          <ac:spMkLst>
            <pc:docMk/>
            <pc:sldMk cId="936273501" sldId="613"/>
            <ac:spMk id="5" creationId="{1B11CAF1-DAD6-3F8A-4636-0A0CB3BA804E}"/>
          </ac:spMkLst>
        </pc:spChg>
      </pc:sldChg>
      <pc:sldChg chg="add del">
        <pc:chgData name="Trương Đình Trọng Thanh" userId="49ff9195-9aae-4162-a895-fe1f3ba0d048" providerId="ADAL" clId="{77E7958A-B359-4999-9E1A-4CE4368197E3}" dt="2023-07-07T08:58:30.802" v="964" actId="47"/>
        <pc:sldMkLst>
          <pc:docMk/>
          <pc:sldMk cId="4097921563" sldId="613"/>
        </pc:sldMkLst>
      </pc:sldChg>
      <pc:sldChg chg="add del">
        <pc:chgData name="Trương Đình Trọng Thanh" userId="49ff9195-9aae-4162-a895-fe1f3ba0d048" providerId="ADAL" clId="{77E7958A-B359-4999-9E1A-4CE4368197E3}" dt="2023-07-07T08:58:31.538" v="965" actId="47"/>
        <pc:sldMkLst>
          <pc:docMk/>
          <pc:sldMk cId="3788904367" sldId="614"/>
        </pc:sldMkLst>
      </pc:sldChg>
      <pc:sldChg chg="addSp modSp add mod">
        <pc:chgData name="Trương Đình Trọng Thanh" userId="49ff9195-9aae-4162-a895-fe1f3ba0d048" providerId="ADAL" clId="{77E7958A-B359-4999-9E1A-4CE4368197E3}" dt="2023-07-10T07:14:16.738" v="4119" actId="20577"/>
        <pc:sldMkLst>
          <pc:docMk/>
          <pc:sldMk cId="3978095351" sldId="614"/>
        </pc:sldMkLst>
        <pc:spChg chg="mod">
          <ac:chgData name="Trương Đình Trọng Thanh" userId="49ff9195-9aae-4162-a895-fe1f3ba0d048" providerId="ADAL" clId="{77E7958A-B359-4999-9E1A-4CE4368197E3}" dt="2023-07-10T07:14:16.738" v="4119" actId="20577"/>
          <ac:spMkLst>
            <pc:docMk/>
            <pc:sldMk cId="3978095351" sldId="614"/>
            <ac:spMk id="3" creationId="{CDA4E300-EC83-5F8C-15F6-F23769622483}"/>
          </ac:spMkLst>
        </pc:spChg>
        <pc:spChg chg="add mod">
          <ac:chgData name="Trương Đình Trọng Thanh" userId="49ff9195-9aae-4162-a895-fe1f3ba0d048" providerId="ADAL" clId="{77E7958A-B359-4999-9E1A-4CE4368197E3}" dt="2023-07-10T06:23:36.939" v="3981"/>
          <ac:spMkLst>
            <pc:docMk/>
            <pc:sldMk cId="3978095351" sldId="614"/>
            <ac:spMk id="5" creationId="{65598880-712B-ED22-7911-1155D1931B8D}"/>
          </ac:spMkLst>
        </pc:spChg>
      </pc:sldChg>
      <pc:sldChg chg="addSp modSp add mod">
        <pc:chgData name="Trương Đình Trọng Thanh" userId="49ff9195-9aae-4162-a895-fe1f3ba0d048" providerId="ADAL" clId="{77E7958A-B359-4999-9E1A-4CE4368197E3}" dt="2023-07-10T06:49:08.880" v="4053" actId="14100"/>
        <pc:sldMkLst>
          <pc:docMk/>
          <pc:sldMk cId="3931922356" sldId="615"/>
        </pc:sldMkLst>
        <pc:spChg chg="mod">
          <ac:chgData name="Trương Đình Trọng Thanh" userId="49ff9195-9aae-4162-a895-fe1f3ba0d048" providerId="ADAL" clId="{77E7958A-B359-4999-9E1A-4CE4368197E3}" dt="2023-07-07T17:11:01.847" v="1402" actId="113"/>
          <ac:spMkLst>
            <pc:docMk/>
            <pc:sldMk cId="3931922356" sldId="615"/>
            <ac:spMk id="3" creationId="{5DEE0095-2C89-4351-AC6F-F23BC757A47A}"/>
          </ac:spMkLst>
        </pc:spChg>
        <pc:spChg chg="add mod">
          <ac:chgData name="Trương Đình Trọng Thanh" userId="49ff9195-9aae-4162-a895-fe1f3ba0d048" providerId="ADAL" clId="{77E7958A-B359-4999-9E1A-4CE4368197E3}" dt="2023-07-09T09:20:07.594" v="1902" actId="1076"/>
          <ac:spMkLst>
            <pc:docMk/>
            <pc:sldMk cId="3931922356" sldId="615"/>
            <ac:spMk id="5" creationId="{CE5654F9-26D2-55E5-4F4A-B8F897D2D6A7}"/>
          </ac:spMkLst>
        </pc:spChg>
        <pc:picChg chg="add mod">
          <ac:chgData name="Trương Đình Trọng Thanh" userId="49ff9195-9aae-4162-a895-fe1f3ba0d048" providerId="ADAL" clId="{77E7958A-B359-4999-9E1A-4CE4368197E3}" dt="2023-07-07T17:10:58.804" v="1400" actId="1076"/>
          <ac:picMkLst>
            <pc:docMk/>
            <pc:sldMk cId="3931922356" sldId="615"/>
            <ac:picMk id="6" creationId="{18C2C8DF-A04D-D660-E0FB-9C880EDEB235}"/>
          </ac:picMkLst>
        </pc:picChg>
        <pc:picChg chg="add mod">
          <ac:chgData name="Trương Đình Trọng Thanh" userId="49ff9195-9aae-4162-a895-fe1f3ba0d048" providerId="ADAL" clId="{77E7958A-B359-4999-9E1A-4CE4368197E3}" dt="2023-07-10T05:47:53.386" v="3791" actId="14100"/>
          <ac:picMkLst>
            <pc:docMk/>
            <pc:sldMk cId="3931922356" sldId="615"/>
            <ac:picMk id="8" creationId="{22BC7AE2-B771-04CA-44C8-A878768D5736}"/>
          </ac:picMkLst>
        </pc:picChg>
        <pc:picChg chg="add mod">
          <ac:chgData name="Trương Đình Trọng Thanh" userId="49ff9195-9aae-4162-a895-fe1f3ba0d048" providerId="ADAL" clId="{77E7958A-B359-4999-9E1A-4CE4368197E3}" dt="2023-07-10T06:49:08.880" v="4053" actId="14100"/>
          <ac:picMkLst>
            <pc:docMk/>
            <pc:sldMk cId="3931922356" sldId="615"/>
            <ac:picMk id="9" creationId="{8FDCE1D8-909A-95E9-3DFD-53A6C499F4B9}"/>
          </ac:picMkLst>
        </pc:picChg>
      </pc:sldChg>
      <pc:sldChg chg="addSp modSp add mod">
        <pc:chgData name="Trương Đình Trọng Thanh" userId="49ff9195-9aae-4162-a895-fe1f3ba0d048" providerId="ADAL" clId="{77E7958A-B359-4999-9E1A-4CE4368197E3}" dt="2023-07-10T06:23:13.419" v="3964" actId="1036"/>
        <pc:sldMkLst>
          <pc:docMk/>
          <pc:sldMk cId="3012144993" sldId="616"/>
        </pc:sldMkLst>
        <pc:spChg chg="mod">
          <ac:chgData name="Trương Đình Trọng Thanh" userId="49ff9195-9aae-4162-a895-fe1f3ba0d048" providerId="ADAL" clId="{77E7958A-B359-4999-9E1A-4CE4368197E3}" dt="2023-07-07T14:39:01.757" v="1288" actId="20577"/>
          <ac:spMkLst>
            <pc:docMk/>
            <pc:sldMk cId="3012144993" sldId="616"/>
            <ac:spMk id="3" creationId="{5DEE0095-2C89-4351-AC6F-F23BC757A47A}"/>
          </ac:spMkLst>
        </pc:spChg>
        <pc:spChg chg="add mod">
          <ac:chgData name="Trương Đình Trọng Thanh" userId="49ff9195-9aae-4162-a895-fe1f3ba0d048" providerId="ADAL" clId="{77E7958A-B359-4999-9E1A-4CE4368197E3}" dt="2023-07-10T06:23:13.419" v="3964" actId="1036"/>
          <ac:spMkLst>
            <pc:docMk/>
            <pc:sldMk cId="3012144993" sldId="616"/>
            <ac:spMk id="5" creationId="{CA745245-1F2C-49C0-91EF-FC492717F26D}"/>
          </ac:spMkLst>
        </pc:spChg>
        <pc:picChg chg="add mod">
          <ac:chgData name="Trương Đình Trọng Thanh" userId="49ff9195-9aae-4162-a895-fe1f3ba0d048" providerId="ADAL" clId="{77E7958A-B359-4999-9E1A-4CE4368197E3}" dt="2023-07-07T14:39:43.276" v="1296" actId="14100"/>
          <ac:picMkLst>
            <pc:docMk/>
            <pc:sldMk cId="3012144993" sldId="616"/>
            <ac:picMk id="6" creationId="{82E70F72-451A-F421-73B8-D7B04C232771}"/>
          </ac:picMkLst>
        </pc:picChg>
        <pc:picChg chg="add mod">
          <ac:chgData name="Trương Đình Trọng Thanh" userId="49ff9195-9aae-4162-a895-fe1f3ba0d048" providerId="ADAL" clId="{77E7958A-B359-4999-9E1A-4CE4368197E3}" dt="2023-07-07T14:39:51.408" v="1300" actId="1076"/>
          <ac:picMkLst>
            <pc:docMk/>
            <pc:sldMk cId="3012144993" sldId="616"/>
            <ac:picMk id="8" creationId="{5BDB4F66-570D-4291-CE02-F6A80A091B1A}"/>
          </ac:picMkLst>
        </pc:picChg>
      </pc:sldChg>
      <pc:sldChg chg="addSp delSp modSp add mod">
        <pc:chgData name="Trương Đình Trọng Thanh" userId="49ff9195-9aae-4162-a895-fe1f3ba0d048" providerId="ADAL" clId="{77E7958A-B359-4999-9E1A-4CE4368197E3}" dt="2023-07-10T06:23:08.134" v="3960"/>
        <pc:sldMkLst>
          <pc:docMk/>
          <pc:sldMk cId="43204389" sldId="617"/>
        </pc:sldMkLst>
        <pc:spChg chg="mod">
          <ac:chgData name="Trương Đình Trọng Thanh" userId="49ff9195-9aae-4162-a895-fe1f3ba0d048" providerId="ADAL" clId="{77E7958A-B359-4999-9E1A-4CE4368197E3}" dt="2023-07-07T17:11:07.085" v="1404" actId="5793"/>
          <ac:spMkLst>
            <pc:docMk/>
            <pc:sldMk cId="43204389" sldId="617"/>
            <ac:spMk id="3" creationId="{5DEE0095-2C89-4351-AC6F-F23BC757A47A}"/>
          </ac:spMkLst>
        </pc:spChg>
        <pc:spChg chg="add mod">
          <ac:chgData name="Trương Đình Trọng Thanh" userId="49ff9195-9aae-4162-a895-fe1f3ba0d048" providerId="ADAL" clId="{77E7958A-B359-4999-9E1A-4CE4368197E3}" dt="2023-07-10T06:23:08.134" v="3960"/>
          <ac:spMkLst>
            <pc:docMk/>
            <pc:sldMk cId="43204389" sldId="617"/>
            <ac:spMk id="5" creationId="{A76961C6-5168-C100-D081-43CFCE3A5DC2}"/>
          </ac:spMkLst>
        </pc:spChg>
        <pc:picChg chg="del mod">
          <ac:chgData name="Trương Đình Trọng Thanh" userId="49ff9195-9aae-4162-a895-fe1f3ba0d048" providerId="ADAL" clId="{77E7958A-B359-4999-9E1A-4CE4368197E3}" dt="2023-07-07T17:10:23.978" v="1391" actId="478"/>
          <ac:picMkLst>
            <pc:docMk/>
            <pc:sldMk cId="43204389" sldId="617"/>
            <ac:picMk id="5" creationId="{709C7FE0-05A2-8E4A-CC07-899D0274D0A3}"/>
          </ac:picMkLst>
        </pc:picChg>
        <pc:picChg chg="del">
          <ac:chgData name="Trương Đình Trọng Thanh" userId="49ff9195-9aae-4162-a895-fe1f3ba0d048" providerId="ADAL" clId="{77E7958A-B359-4999-9E1A-4CE4368197E3}" dt="2023-07-07T17:10:24.606" v="1392" actId="478"/>
          <ac:picMkLst>
            <pc:docMk/>
            <pc:sldMk cId="43204389" sldId="617"/>
            <ac:picMk id="7" creationId="{C6507CB6-EF7F-9C83-D1D9-A116FE7F5937}"/>
          </ac:picMkLst>
        </pc:picChg>
        <pc:picChg chg="add mod">
          <ac:chgData name="Trương Đình Trọng Thanh" userId="49ff9195-9aae-4162-a895-fe1f3ba0d048" providerId="ADAL" clId="{77E7958A-B359-4999-9E1A-4CE4368197E3}" dt="2023-07-07T17:10:42.776" v="1398" actId="1076"/>
          <ac:picMkLst>
            <pc:docMk/>
            <pc:sldMk cId="43204389" sldId="617"/>
            <ac:picMk id="8" creationId="{5BF31DCB-F8EF-C266-FE23-3BBCC01A3C4D}"/>
          </ac:picMkLst>
        </pc:picChg>
      </pc:sldChg>
      <pc:sldChg chg="addSp delSp modSp add mod">
        <pc:chgData name="Trương Đình Trọng Thanh" userId="49ff9195-9aae-4162-a895-fe1f3ba0d048" providerId="ADAL" clId="{77E7958A-B359-4999-9E1A-4CE4368197E3}" dt="2023-07-10T06:23:31.904" v="3976"/>
        <pc:sldMkLst>
          <pc:docMk/>
          <pc:sldMk cId="1064301774" sldId="618"/>
        </pc:sldMkLst>
        <pc:spChg chg="mod">
          <ac:chgData name="Trương Đình Trọng Thanh" userId="49ff9195-9aae-4162-a895-fe1f3ba0d048" providerId="ADAL" clId="{77E7958A-B359-4999-9E1A-4CE4368197E3}" dt="2023-07-09T16:21:25.972" v="3734" actId="14100"/>
          <ac:spMkLst>
            <pc:docMk/>
            <pc:sldMk cId="1064301774" sldId="618"/>
            <ac:spMk id="3" creationId="{7ED95A56-5283-19AE-220F-85DF6F6E602C}"/>
          </ac:spMkLst>
        </pc:spChg>
        <pc:spChg chg="add mod">
          <ac:chgData name="Trương Đình Trọng Thanh" userId="49ff9195-9aae-4162-a895-fe1f3ba0d048" providerId="ADAL" clId="{77E7958A-B359-4999-9E1A-4CE4368197E3}" dt="2023-07-10T06:23:31.904" v="3976"/>
          <ac:spMkLst>
            <pc:docMk/>
            <pc:sldMk cId="1064301774" sldId="618"/>
            <ac:spMk id="5" creationId="{BAFA86AD-B99A-F6AA-8736-D205604F9275}"/>
          </ac:spMkLst>
        </pc:spChg>
        <pc:graphicFrameChg chg="add mod">
          <ac:chgData name="Trương Đình Trọng Thanh" userId="49ff9195-9aae-4162-a895-fe1f3ba0d048" providerId="ADAL" clId="{77E7958A-B359-4999-9E1A-4CE4368197E3}" dt="2023-07-10T03:11:13.324" v="3778"/>
          <ac:graphicFrameMkLst>
            <pc:docMk/>
            <pc:sldMk cId="1064301774" sldId="618"/>
            <ac:graphicFrameMk id="9" creationId="{072F7236-B844-03BA-D9AC-1272B0AF5E62}"/>
          </ac:graphicFrameMkLst>
        </pc:graphicFrameChg>
        <pc:picChg chg="add del mod modCrop">
          <ac:chgData name="Trương Đình Trọng Thanh" userId="49ff9195-9aae-4162-a895-fe1f3ba0d048" providerId="ADAL" clId="{77E7958A-B359-4999-9E1A-4CE4368197E3}" dt="2023-07-08T03:34:43.347" v="1813" actId="478"/>
          <ac:picMkLst>
            <pc:docMk/>
            <pc:sldMk cId="1064301774" sldId="618"/>
            <ac:picMk id="6" creationId="{22A14573-6D35-3B37-A477-DEEC172E9C79}"/>
          </ac:picMkLst>
        </pc:picChg>
        <pc:picChg chg="del">
          <ac:chgData name="Trương Đình Trọng Thanh" userId="49ff9195-9aae-4162-a895-fe1f3ba0d048" providerId="ADAL" clId="{77E7958A-B359-4999-9E1A-4CE4368197E3}" dt="2023-07-07T17:13:01.135" v="1563" actId="478"/>
          <ac:picMkLst>
            <pc:docMk/>
            <pc:sldMk cId="1064301774" sldId="618"/>
            <ac:picMk id="10" creationId="{88B49B10-67FF-0817-9106-5F213610D20A}"/>
          </ac:picMkLst>
        </pc:picChg>
      </pc:sldChg>
      <pc:sldChg chg="addSp modSp add mod">
        <pc:chgData name="Trương Đình Trọng Thanh" userId="49ff9195-9aae-4162-a895-fe1f3ba0d048" providerId="ADAL" clId="{77E7958A-B359-4999-9E1A-4CE4368197E3}" dt="2023-07-10T06:39:23.086" v="4045" actId="20577"/>
        <pc:sldMkLst>
          <pc:docMk/>
          <pc:sldMk cId="1193774907" sldId="619"/>
        </pc:sldMkLst>
        <pc:spChg chg="mod">
          <ac:chgData name="Trương Đình Trọng Thanh" userId="49ff9195-9aae-4162-a895-fe1f3ba0d048" providerId="ADAL" clId="{77E7958A-B359-4999-9E1A-4CE4368197E3}" dt="2023-07-10T06:39:23.086" v="4045" actId="20577"/>
          <ac:spMkLst>
            <pc:docMk/>
            <pc:sldMk cId="1193774907" sldId="619"/>
            <ac:spMk id="3" creationId="{7ED95A56-5283-19AE-220F-85DF6F6E602C}"/>
          </ac:spMkLst>
        </pc:spChg>
        <pc:spChg chg="add mod">
          <ac:chgData name="Trương Đình Trọng Thanh" userId="49ff9195-9aae-4162-a895-fe1f3ba0d048" providerId="ADAL" clId="{77E7958A-B359-4999-9E1A-4CE4368197E3}" dt="2023-07-09T09:30:06.550" v="2295" actId="14100"/>
          <ac:spMkLst>
            <pc:docMk/>
            <pc:sldMk cId="1193774907" sldId="619"/>
            <ac:spMk id="5" creationId="{42B0601B-C209-FB7A-5632-17526D9DC7D0}"/>
          </ac:spMkLst>
        </pc:spChg>
        <pc:spChg chg="add mod">
          <ac:chgData name="Trương Đình Trọng Thanh" userId="49ff9195-9aae-4162-a895-fe1f3ba0d048" providerId="ADAL" clId="{77E7958A-B359-4999-9E1A-4CE4368197E3}" dt="2023-07-10T06:23:29.596" v="3974"/>
          <ac:spMkLst>
            <pc:docMk/>
            <pc:sldMk cId="1193774907" sldId="619"/>
            <ac:spMk id="7" creationId="{DED62E6A-A658-5328-ED9B-B7251902302A}"/>
          </ac:spMkLst>
        </pc:spChg>
        <pc:picChg chg="add mod">
          <ac:chgData name="Trương Đình Trọng Thanh" userId="49ff9195-9aae-4162-a895-fe1f3ba0d048" providerId="ADAL" clId="{77E7958A-B359-4999-9E1A-4CE4368197E3}" dt="2023-07-07T17:15:02.918" v="1632" actId="1076"/>
          <ac:picMkLst>
            <pc:docMk/>
            <pc:sldMk cId="1193774907" sldId="619"/>
            <ac:picMk id="6" creationId="{8C467146-CD15-6779-979E-751B1165F3FD}"/>
          </ac:picMkLst>
        </pc:picChg>
      </pc:sldChg>
      <pc:sldChg chg="addSp delSp modSp add mod">
        <pc:chgData name="Trương Đình Trọng Thanh" userId="49ff9195-9aae-4162-a895-fe1f3ba0d048" providerId="ADAL" clId="{77E7958A-B359-4999-9E1A-4CE4368197E3}" dt="2023-07-10T06:23:15.283" v="3965"/>
        <pc:sldMkLst>
          <pc:docMk/>
          <pc:sldMk cId="3400785264" sldId="620"/>
        </pc:sldMkLst>
        <pc:spChg chg="add mod">
          <ac:chgData name="Trương Đình Trọng Thanh" userId="49ff9195-9aae-4162-a895-fe1f3ba0d048" providerId="ADAL" clId="{77E7958A-B359-4999-9E1A-4CE4368197E3}" dt="2023-07-09T18:00:20.804" v="3744" actId="1076"/>
          <ac:spMkLst>
            <pc:docMk/>
            <pc:sldMk cId="3400785264" sldId="620"/>
            <ac:spMk id="5" creationId="{B5D1C382-ECA0-775D-5DA3-26F0ABCB8958}"/>
          </ac:spMkLst>
        </pc:spChg>
        <pc:spChg chg="add mod">
          <ac:chgData name="Trương Đình Trọng Thanh" userId="49ff9195-9aae-4162-a895-fe1f3ba0d048" providerId="ADAL" clId="{77E7958A-B359-4999-9E1A-4CE4368197E3}" dt="2023-07-10T06:23:15.283" v="3965"/>
          <ac:spMkLst>
            <pc:docMk/>
            <pc:sldMk cId="3400785264" sldId="620"/>
            <ac:spMk id="7" creationId="{311CCA7C-67A2-51C0-3D81-3581A63106AC}"/>
          </ac:spMkLst>
        </pc:spChg>
        <pc:picChg chg="add mod">
          <ac:chgData name="Trương Đình Trọng Thanh" userId="49ff9195-9aae-4162-a895-fe1f3ba0d048" providerId="ADAL" clId="{77E7958A-B359-4999-9E1A-4CE4368197E3}" dt="2023-07-09T09:19:33.806" v="1896" actId="1076"/>
          <ac:picMkLst>
            <pc:docMk/>
            <pc:sldMk cId="3400785264" sldId="620"/>
            <ac:picMk id="6" creationId="{3970A114-3957-E019-9728-F37A54DB119C}"/>
          </ac:picMkLst>
        </pc:picChg>
        <pc:picChg chg="del">
          <ac:chgData name="Trương Đình Trọng Thanh" userId="49ff9195-9aae-4162-a895-fe1f3ba0d048" providerId="ADAL" clId="{77E7958A-B359-4999-9E1A-4CE4368197E3}" dt="2023-07-07T17:18:14.094" v="1732" actId="478"/>
          <ac:picMkLst>
            <pc:docMk/>
            <pc:sldMk cId="3400785264" sldId="620"/>
            <ac:picMk id="8" creationId="{5BF31DCB-F8EF-C266-FE23-3BBCC01A3C4D}"/>
          </ac:picMkLst>
        </pc:picChg>
      </pc:sldChg>
      <pc:sldChg chg="delSp modSp add del mod">
        <pc:chgData name="Trương Đình Trọng Thanh" userId="49ff9195-9aae-4162-a895-fe1f3ba0d048" providerId="ADAL" clId="{77E7958A-B359-4999-9E1A-4CE4368197E3}" dt="2023-07-07T17:15:38.848" v="1647" actId="47"/>
        <pc:sldMkLst>
          <pc:docMk/>
          <pc:sldMk cId="3801421452" sldId="620"/>
        </pc:sldMkLst>
        <pc:spChg chg="mod">
          <ac:chgData name="Trương Đình Trọng Thanh" userId="49ff9195-9aae-4162-a895-fe1f3ba0d048" providerId="ADAL" clId="{77E7958A-B359-4999-9E1A-4CE4368197E3}" dt="2023-07-07T17:15:17.044" v="1645"/>
          <ac:spMkLst>
            <pc:docMk/>
            <pc:sldMk cId="3801421452" sldId="620"/>
            <ac:spMk id="3" creationId="{7ED95A56-5283-19AE-220F-85DF6F6E602C}"/>
          </ac:spMkLst>
        </pc:spChg>
        <pc:picChg chg="del">
          <ac:chgData name="Trương Đình Trọng Thanh" userId="49ff9195-9aae-4162-a895-fe1f3ba0d048" providerId="ADAL" clId="{77E7958A-B359-4999-9E1A-4CE4368197E3}" dt="2023-07-07T17:15:18.015" v="1646" actId="478"/>
          <ac:picMkLst>
            <pc:docMk/>
            <pc:sldMk cId="3801421452" sldId="620"/>
            <ac:picMk id="6" creationId="{8C467146-CD15-6779-979E-751B1165F3FD}"/>
          </ac:picMkLst>
        </pc:picChg>
      </pc:sldChg>
      <pc:sldChg chg="addSp delSp modSp add mod">
        <pc:chgData name="Trương Đình Trọng Thanh" userId="49ff9195-9aae-4162-a895-fe1f3ba0d048" providerId="ADAL" clId="{77E7958A-B359-4999-9E1A-4CE4368197E3}" dt="2023-07-10T06:23:18.150" v="3967"/>
        <pc:sldMkLst>
          <pc:docMk/>
          <pc:sldMk cId="2690963334" sldId="621"/>
        </pc:sldMkLst>
        <pc:spChg chg="mod">
          <ac:chgData name="Trương Đình Trọng Thanh" userId="49ff9195-9aae-4162-a895-fe1f3ba0d048" providerId="ADAL" clId="{77E7958A-B359-4999-9E1A-4CE4368197E3}" dt="2023-07-10T03:11:31.436" v="3782" actId="120"/>
          <ac:spMkLst>
            <pc:docMk/>
            <pc:sldMk cId="2690963334" sldId="621"/>
            <ac:spMk id="3" creationId="{5DEE0095-2C89-4351-AC6F-F23BC757A47A}"/>
          </ac:spMkLst>
        </pc:spChg>
        <pc:spChg chg="add mod">
          <ac:chgData name="Trương Đình Trọng Thanh" userId="49ff9195-9aae-4162-a895-fe1f3ba0d048" providerId="ADAL" clId="{77E7958A-B359-4999-9E1A-4CE4368197E3}" dt="2023-07-10T06:23:18.150" v="3967"/>
          <ac:spMkLst>
            <pc:docMk/>
            <pc:sldMk cId="2690963334" sldId="621"/>
            <ac:spMk id="5" creationId="{E44F06FD-5BBC-5B9D-7289-F69F23154D6E}"/>
          </ac:spMkLst>
        </pc:spChg>
        <pc:picChg chg="del">
          <ac:chgData name="Trương Đình Trọng Thanh" userId="49ff9195-9aae-4162-a895-fe1f3ba0d048" providerId="ADAL" clId="{77E7958A-B359-4999-9E1A-4CE4368197E3}" dt="2023-07-09T09:20:34.073" v="1903" actId="478"/>
          <ac:picMkLst>
            <pc:docMk/>
            <pc:sldMk cId="2690963334" sldId="621"/>
            <ac:picMk id="6" creationId="{18C2C8DF-A04D-D660-E0FB-9C880EDEB235}"/>
          </ac:picMkLst>
        </pc:picChg>
        <pc:picChg chg="del">
          <ac:chgData name="Trương Đình Trọng Thanh" userId="49ff9195-9aae-4162-a895-fe1f3ba0d048" providerId="ADAL" clId="{77E7958A-B359-4999-9E1A-4CE4368197E3}" dt="2023-07-09T09:20:34.445" v="1904" actId="478"/>
          <ac:picMkLst>
            <pc:docMk/>
            <pc:sldMk cId="2690963334" sldId="621"/>
            <ac:picMk id="8" creationId="{22BC7AE2-B771-04CA-44C8-A878768D5736}"/>
          </ac:picMkLst>
        </pc:picChg>
      </pc:sldChg>
      <pc:sldChg chg="addSp delSp modSp add mod">
        <pc:chgData name="Trương Đình Trọng Thanh" userId="49ff9195-9aae-4162-a895-fe1f3ba0d048" providerId="ADAL" clId="{77E7958A-B359-4999-9E1A-4CE4368197E3}" dt="2023-07-10T06:23:32.929" v="3977"/>
        <pc:sldMkLst>
          <pc:docMk/>
          <pc:sldMk cId="710794438" sldId="622"/>
        </pc:sldMkLst>
        <pc:spChg chg="mod">
          <ac:chgData name="Trương Đình Trọng Thanh" userId="49ff9195-9aae-4162-a895-fe1f3ba0d048" providerId="ADAL" clId="{77E7958A-B359-4999-9E1A-4CE4368197E3}" dt="2023-07-10T05:56:45.008" v="3793" actId="207"/>
          <ac:spMkLst>
            <pc:docMk/>
            <pc:sldMk cId="710794438" sldId="622"/>
            <ac:spMk id="3" creationId="{7ED95A56-5283-19AE-220F-85DF6F6E602C}"/>
          </ac:spMkLst>
        </pc:spChg>
        <pc:spChg chg="add mod">
          <ac:chgData name="Trương Đình Trọng Thanh" userId="49ff9195-9aae-4162-a895-fe1f3ba0d048" providerId="ADAL" clId="{77E7958A-B359-4999-9E1A-4CE4368197E3}" dt="2023-07-10T06:23:32.929" v="3977"/>
          <ac:spMkLst>
            <pc:docMk/>
            <pc:sldMk cId="710794438" sldId="622"/>
            <ac:spMk id="5" creationId="{5990C28B-7BEE-2B9F-9358-9B11ED50C4D0}"/>
          </ac:spMkLst>
        </pc:spChg>
        <pc:graphicFrameChg chg="del mod">
          <ac:chgData name="Trương Đình Trọng Thanh" userId="49ff9195-9aae-4162-a895-fe1f3ba0d048" providerId="ADAL" clId="{77E7958A-B359-4999-9E1A-4CE4368197E3}" dt="2023-07-09T09:34:15.826" v="2910" actId="478"/>
          <ac:graphicFrameMkLst>
            <pc:docMk/>
            <pc:sldMk cId="710794438" sldId="622"/>
            <ac:graphicFrameMk id="9" creationId="{072F7236-B844-03BA-D9AC-1272B0AF5E62}"/>
          </ac:graphicFrameMkLst>
        </pc:graphicFrameChg>
      </pc:sldChg>
      <pc:sldChg chg="addSp delSp modSp add mod ord">
        <pc:chgData name="Trương Đình Trọng Thanh" userId="49ff9195-9aae-4162-a895-fe1f3ba0d048" providerId="ADAL" clId="{77E7958A-B359-4999-9E1A-4CE4368197E3}" dt="2023-07-10T06:23:16.560" v="3966"/>
        <pc:sldMkLst>
          <pc:docMk/>
          <pc:sldMk cId="2111824107" sldId="623"/>
        </pc:sldMkLst>
        <pc:spChg chg="mod">
          <ac:chgData name="Trương Đình Trọng Thanh" userId="49ff9195-9aae-4162-a895-fe1f3ba0d048" providerId="ADAL" clId="{77E7958A-B359-4999-9E1A-4CE4368197E3}" dt="2023-07-10T06:05:30.703" v="3841" actId="20577"/>
          <ac:spMkLst>
            <pc:docMk/>
            <pc:sldMk cId="2111824107" sldId="623"/>
            <ac:spMk id="3" creationId="{5DEE0095-2C89-4351-AC6F-F23BC757A47A}"/>
          </ac:spMkLst>
        </pc:spChg>
        <pc:spChg chg="del mod">
          <ac:chgData name="Trương Đình Trọng Thanh" userId="49ff9195-9aae-4162-a895-fe1f3ba0d048" providerId="ADAL" clId="{77E7958A-B359-4999-9E1A-4CE4368197E3}" dt="2023-07-10T06:04:09.837" v="3800" actId="478"/>
          <ac:spMkLst>
            <pc:docMk/>
            <pc:sldMk cId="2111824107" sldId="623"/>
            <ac:spMk id="5" creationId="{CE5654F9-26D2-55E5-4F4A-B8F897D2D6A7}"/>
          </ac:spMkLst>
        </pc:spChg>
        <pc:spChg chg="add mod">
          <ac:chgData name="Trương Đình Trọng Thanh" userId="49ff9195-9aae-4162-a895-fe1f3ba0d048" providerId="ADAL" clId="{77E7958A-B359-4999-9E1A-4CE4368197E3}" dt="2023-07-10T06:23:16.560" v="3966"/>
          <ac:spMkLst>
            <pc:docMk/>
            <pc:sldMk cId="2111824107" sldId="623"/>
            <ac:spMk id="7" creationId="{48BC8284-3C0B-7BB0-EE83-D9DC70CD927A}"/>
          </ac:spMkLst>
        </pc:spChg>
        <pc:picChg chg="del">
          <ac:chgData name="Trương Đình Trọng Thanh" userId="49ff9195-9aae-4162-a895-fe1f3ba0d048" providerId="ADAL" clId="{77E7958A-B359-4999-9E1A-4CE4368197E3}" dt="2023-07-10T06:04:09.080" v="3797" actId="478"/>
          <ac:picMkLst>
            <pc:docMk/>
            <pc:sldMk cId="2111824107" sldId="623"/>
            <ac:picMk id="6" creationId="{18C2C8DF-A04D-D660-E0FB-9C880EDEB235}"/>
          </ac:picMkLst>
        </pc:picChg>
        <pc:picChg chg="del">
          <ac:chgData name="Trương Đình Trọng Thanh" userId="49ff9195-9aae-4162-a895-fe1f3ba0d048" providerId="ADAL" clId="{77E7958A-B359-4999-9E1A-4CE4368197E3}" dt="2023-07-10T06:04:09.566" v="3798" actId="478"/>
          <ac:picMkLst>
            <pc:docMk/>
            <pc:sldMk cId="2111824107" sldId="623"/>
            <ac:picMk id="8" creationId="{22BC7AE2-B771-04CA-44C8-A878768D5736}"/>
          </ac:picMkLst>
        </pc:picChg>
      </pc:sldChg>
      <pc:sldChg chg="addSp delSp modSp add mod ord">
        <pc:chgData name="Trương Đình Trọng Thanh" userId="49ff9195-9aae-4162-a895-fe1f3ba0d048" providerId="ADAL" clId="{77E7958A-B359-4999-9E1A-4CE4368197E3}" dt="2023-07-10T06:56:22.086" v="4101" actId="14100"/>
        <pc:sldMkLst>
          <pc:docMk/>
          <pc:sldMk cId="2290007243" sldId="624"/>
        </pc:sldMkLst>
        <pc:spChg chg="mod">
          <ac:chgData name="Trương Đình Trọng Thanh" userId="49ff9195-9aae-4162-a895-fe1f3ba0d048" providerId="ADAL" clId="{77E7958A-B359-4999-9E1A-4CE4368197E3}" dt="2023-07-10T06:52:28.258" v="4072"/>
          <ac:spMkLst>
            <pc:docMk/>
            <pc:sldMk cId="2290007243" sldId="624"/>
            <ac:spMk id="2" creationId="{22EF3B3D-441B-E81A-6C1B-6DD274AD054E}"/>
          </ac:spMkLst>
        </pc:spChg>
        <pc:spChg chg="del">
          <ac:chgData name="Trương Đình Trọng Thanh" userId="49ff9195-9aae-4162-a895-fe1f3ba0d048" providerId="ADAL" clId="{77E7958A-B359-4999-9E1A-4CE4368197E3}" dt="2023-07-10T06:52:04.910" v="4057" actId="478"/>
          <ac:spMkLst>
            <pc:docMk/>
            <pc:sldMk cId="2290007243" sldId="624"/>
            <ac:spMk id="3" creationId="{7ED95A56-5283-19AE-220F-85DF6F6E602C}"/>
          </ac:spMkLst>
        </pc:spChg>
        <pc:spChg chg="add del mod">
          <ac:chgData name="Trương Đình Trọng Thanh" userId="49ff9195-9aae-4162-a895-fe1f3ba0d048" providerId="ADAL" clId="{77E7958A-B359-4999-9E1A-4CE4368197E3}" dt="2023-07-10T06:52:08.997" v="4059" actId="478"/>
          <ac:spMkLst>
            <pc:docMk/>
            <pc:sldMk cId="2290007243" sldId="624"/>
            <ac:spMk id="7" creationId="{62F31439-0F84-268F-D692-C7C8AF7E36C8}"/>
          </ac:spMkLst>
        </pc:spChg>
        <pc:picChg chg="add del mod">
          <ac:chgData name="Trương Đình Trọng Thanh" userId="49ff9195-9aae-4162-a895-fe1f3ba0d048" providerId="ADAL" clId="{77E7958A-B359-4999-9E1A-4CE4368197E3}" dt="2023-07-10T06:55:42.973" v="4095" actId="478"/>
          <ac:picMkLst>
            <pc:docMk/>
            <pc:sldMk cId="2290007243" sldId="624"/>
            <ac:picMk id="9" creationId="{0AD64C69-6C5A-2F65-EF39-A0A321972C40}"/>
          </ac:picMkLst>
        </pc:picChg>
        <pc:picChg chg="add del">
          <ac:chgData name="Trương Đình Trọng Thanh" userId="49ff9195-9aae-4162-a895-fe1f3ba0d048" providerId="ADAL" clId="{77E7958A-B359-4999-9E1A-4CE4368197E3}" dt="2023-07-10T06:53:36.197" v="4078" actId="22"/>
          <ac:picMkLst>
            <pc:docMk/>
            <pc:sldMk cId="2290007243" sldId="624"/>
            <ac:picMk id="11" creationId="{8029D8C3-7204-FF69-4DC8-A65CC52CB008}"/>
          </ac:picMkLst>
        </pc:picChg>
        <pc:picChg chg="add mod">
          <ac:chgData name="Trương Đình Trọng Thanh" userId="49ff9195-9aae-4162-a895-fe1f3ba0d048" providerId="ADAL" clId="{77E7958A-B359-4999-9E1A-4CE4368197E3}" dt="2023-07-10T06:56:22.086" v="4101" actId="14100"/>
          <ac:picMkLst>
            <pc:docMk/>
            <pc:sldMk cId="2290007243" sldId="624"/>
            <ac:picMk id="13" creationId="{C9A53579-D68A-3D9D-7141-D6D6BCE057E8}"/>
          </ac:picMkLst>
        </pc:picChg>
      </pc:sldChg>
      <pc:sldChg chg="addSp delSp modSp add mod">
        <pc:chgData name="Trương Đình Trọng Thanh" userId="49ff9195-9aae-4162-a895-fe1f3ba0d048" providerId="ADAL" clId="{77E7958A-B359-4999-9E1A-4CE4368197E3}" dt="2023-07-10T06:55:30.476" v="4092" actId="14100"/>
        <pc:sldMkLst>
          <pc:docMk/>
          <pc:sldMk cId="3788873440" sldId="625"/>
        </pc:sldMkLst>
        <pc:spChg chg="mod">
          <ac:chgData name="Trương Đình Trọng Thanh" userId="49ff9195-9aae-4162-a895-fe1f3ba0d048" providerId="ADAL" clId="{77E7958A-B359-4999-9E1A-4CE4368197E3}" dt="2023-07-10T06:55:20.262" v="4090" actId="20577"/>
          <ac:spMkLst>
            <pc:docMk/>
            <pc:sldMk cId="3788873440" sldId="625"/>
            <ac:spMk id="2" creationId="{22EF3B3D-441B-E81A-6C1B-6DD274AD054E}"/>
          </ac:spMkLst>
        </pc:spChg>
        <pc:picChg chg="add mod">
          <ac:chgData name="Trương Đình Trọng Thanh" userId="49ff9195-9aae-4162-a895-fe1f3ba0d048" providerId="ADAL" clId="{77E7958A-B359-4999-9E1A-4CE4368197E3}" dt="2023-07-10T06:55:30.476" v="4092" actId="14100"/>
          <ac:picMkLst>
            <pc:docMk/>
            <pc:sldMk cId="3788873440" sldId="625"/>
            <ac:picMk id="6" creationId="{C737A2F6-2C28-4756-12D4-61237038FB95}"/>
          </ac:picMkLst>
        </pc:picChg>
        <pc:picChg chg="del">
          <ac:chgData name="Trương Đình Trọng Thanh" userId="49ff9195-9aae-4162-a895-fe1f3ba0d048" providerId="ADAL" clId="{77E7958A-B359-4999-9E1A-4CE4368197E3}" dt="2023-07-10T06:53:41.389" v="4080" actId="478"/>
          <ac:picMkLst>
            <pc:docMk/>
            <pc:sldMk cId="3788873440" sldId="625"/>
            <ac:picMk id="9" creationId="{0AD64C69-6C5A-2F65-EF39-A0A321972C40}"/>
          </ac:picMkLst>
        </pc:picChg>
      </pc:sldChg>
      <pc:sldChg chg="addSp delSp modSp add mod">
        <pc:chgData name="Trương Đình Trọng Thanh" userId="49ff9195-9aae-4162-a895-fe1f3ba0d048" providerId="ADAL" clId="{77E7958A-B359-4999-9E1A-4CE4368197E3}" dt="2023-07-10T07:04:25.462" v="4110" actId="14100"/>
        <pc:sldMkLst>
          <pc:docMk/>
          <pc:sldMk cId="870760558" sldId="626"/>
        </pc:sldMkLst>
        <pc:spChg chg="mod">
          <ac:chgData name="Trương Đình Trọng Thanh" userId="49ff9195-9aae-4162-a895-fe1f3ba0d048" providerId="ADAL" clId="{77E7958A-B359-4999-9E1A-4CE4368197E3}" dt="2023-07-10T07:04:14.419" v="4107" actId="20577"/>
          <ac:spMkLst>
            <pc:docMk/>
            <pc:sldMk cId="870760558" sldId="626"/>
            <ac:spMk id="2" creationId="{22EF3B3D-441B-E81A-6C1B-6DD274AD054E}"/>
          </ac:spMkLst>
        </pc:spChg>
        <pc:picChg chg="add mod">
          <ac:chgData name="Trương Đình Trọng Thanh" userId="49ff9195-9aae-4162-a895-fe1f3ba0d048" providerId="ADAL" clId="{77E7958A-B359-4999-9E1A-4CE4368197E3}" dt="2023-07-10T07:04:25.462" v="4110" actId="14100"/>
          <ac:picMkLst>
            <pc:docMk/>
            <pc:sldMk cId="870760558" sldId="626"/>
            <ac:picMk id="6" creationId="{2F740447-74BC-646B-AB3D-0853451D348E}"/>
          </ac:picMkLst>
        </pc:picChg>
        <pc:picChg chg="del">
          <ac:chgData name="Trương Đình Trọng Thanh" userId="49ff9195-9aae-4162-a895-fe1f3ba0d048" providerId="ADAL" clId="{77E7958A-B359-4999-9E1A-4CE4368197E3}" dt="2023-07-10T07:04:10.931" v="4103" actId="478"/>
          <ac:picMkLst>
            <pc:docMk/>
            <pc:sldMk cId="870760558" sldId="626"/>
            <ac:picMk id="13" creationId="{C9A53579-D68A-3D9D-7141-D6D6BCE057E8}"/>
          </ac:picMkLst>
        </pc:picChg>
      </pc:sldChg>
    </pc:docChg>
  </pc:docChgLst>
  <pc:docChgLst>
    <pc:chgData name="Trần Thúy Anh" userId="S::20521085@ms.uit.edu.vn::c6b83afd-991c-4b5a-867c-95bb83cb4648" providerId="AD" clId="Web-{2D9AA145-1DAD-DC7C-101F-B98C773F0798}"/>
    <pc:docChg chg="modSld sldOrd">
      <pc:chgData name="Trần Thúy Anh" userId="S::20521085@ms.uit.edu.vn::c6b83afd-991c-4b5a-867c-95bb83cb4648" providerId="AD" clId="Web-{2D9AA145-1DAD-DC7C-101F-B98C773F0798}" dt="2023-07-09T18:08:05.704" v="16" actId="14100"/>
      <pc:docMkLst>
        <pc:docMk/>
      </pc:docMkLst>
      <pc:sldChg chg="ord">
        <pc:chgData name="Trần Thúy Anh" userId="S::20521085@ms.uit.edu.vn::c6b83afd-991c-4b5a-867c-95bb83cb4648" providerId="AD" clId="Web-{2D9AA145-1DAD-DC7C-101F-B98C773F0798}" dt="2023-07-09T17:56:20.473" v="6"/>
        <pc:sldMkLst>
          <pc:docMk/>
          <pc:sldMk cId="909676174" sldId="583"/>
        </pc:sldMkLst>
      </pc:sldChg>
      <pc:sldChg chg="ord">
        <pc:chgData name="Trần Thúy Anh" userId="S::20521085@ms.uit.edu.vn::c6b83afd-991c-4b5a-867c-95bb83cb4648" providerId="AD" clId="Web-{2D9AA145-1DAD-DC7C-101F-B98C773F0798}" dt="2023-07-09T17:36:37.491" v="5"/>
        <pc:sldMkLst>
          <pc:docMk/>
          <pc:sldMk cId="3575906817" sldId="603"/>
        </pc:sldMkLst>
      </pc:sldChg>
      <pc:sldChg chg="addSp delSp modSp ord">
        <pc:chgData name="Trần Thúy Anh" userId="S::20521085@ms.uit.edu.vn::c6b83afd-991c-4b5a-867c-95bb83cb4648" providerId="AD" clId="Web-{2D9AA145-1DAD-DC7C-101F-B98C773F0798}" dt="2023-07-09T18:08:05.704" v="16" actId="14100"/>
        <pc:sldMkLst>
          <pc:docMk/>
          <pc:sldMk cId="1024923172" sldId="605"/>
        </pc:sldMkLst>
        <pc:spChg chg="add mod">
          <ac:chgData name="Trần Thúy Anh" userId="S::20521085@ms.uit.edu.vn::c6b83afd-991c-4b5a-867c-95bb83cb4648" providerId="AD" clId="Web-{2D9AA145-1DAD-DC7C-101F-B98C773F0798}" dt="2023-07-09T18:08:05.704" v="16" actId="14100"/>
          <ac:spMkLst>
            <pc:docMk/>
            <pc:sldMk cId="1024923172" sldId="605"/>
            <ac:spMk id="6" creationId="{49355262-1E7A-85C3-2550-55E7D7E465B4}"/>
          </ac:spMkLst>
        </pc:spChg>
        <pc:picChg chg="del">
          <ac:chgData name="Trần Thúy Anh" userId="S::20521085@ms.uit.edu.vn::c6b83afd-991c-4b5a-867c-95bb83cb4648" providerId="AD" clId="Web-{2D9AA145-1DAD-DC7C-101F-B98C773F0798}" dt="2023-07-09T18:07:40.936" v="12"/>
          <ac:picMkLst>
            <pc:docMk/>
            <pc:sldMk cId="1024923172" sldId="605"/>
            <ac:picMk id="5" creationId="{709C7FE0-05A2-8E4A-CC07-899D0274D0A3}"/>
          </ac:picMkLst>
        </pc:picChg>
      </pc:sldChg>
      <pc:sldChg chg="ord">
        <pc:chgData name="Trần Thúy Anh" userId="S::20521085@ms.uit.edu.vn::c6b83afd-991c-4b5a-867c-95bb83cb4648" providerId="AD" clId="Web-{2D9AA145-1DAD-DC7C-101F-B98C773F0798}" dt="2023-07-09T16:44:13.964" v="1"/>
        <pc:sldMkLst>
          <pc:docMk/>
          <pc:sldMk cId="3012144993" sldId="616"/>
        </pc:sldMkLst>
      </pc:sldChg>
      <pc:sldChg chg="modSp">
        <pc:chgData name="Trần Thúy Anh" userId="S::20521085@ms.uit.edu.vn::c6b83afd-991c-4b5a-867c-95bb83cb4648" providerId="AD" clId="Web-{2D9AA145-1DAD-DC7C-101F-B98C773F0798}" dt="2023-07-09T17:58:11.149" v="8" actId="1076"/>
        <pc:sldMkLst>
          <pc:docMk/>
          <pc:sldMk cId="3400785264" sldId="620"/>
        </pc:sldMkLst>
        <pc:picChg chg="mod">
          <ac:chgData name="Trần Thúy Anh" userId="S::20521085@ms.uit.edu.vn::c6b83afd-991c-4b5a-867c-95bb83cb4648" providerId="AD" clId="Web-{2D9AA145-1DAD-DC7C-101F-B98C773F0798}" dt="2023-07-09T17:58:11.149" v="8" actId="1076"/>
          <ac:picMkLst>
            <pc:docMk/>
            <pc:sldMk cId="3400785264" sldId="620"/>
            <ac:picMk id="6" creationId="{3970A114-3957-E019-9728-F37A54DB119C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vi-VN"/>
              <a:t>Q Values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2040122595133357E-2"/>
          <c:y val="0.10310013599100727"/>
          <c:w val="0.91030437852580759"/>
          <c:h val="0.75074652613603132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Allow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Sheet1!$A$2:$A$10</c:f>
              <c:numCache>
                <c:formatCode>General</c:formatCode>
                <c:ptCount val="9"/>
                <c:pt idx="0">
                  <c:v>5</c:v>
                </c:pt>
                <c:pt idx="1">
                  <c:v>10</c:v>
                </c:pt>
                <c:pt idx="2">
                  <c:v>15</c:v>
                </c:pt>
                <c:pt idx="3">
                  <c:v>20</c:v>
                </c:pt>
                <c:pt idx="4">
                  <c:v>25</c:v>
                </c:pt>
                <c:pt idx="5">
                  <c:v>30</c:v>
                </c:pt>
                <c:pt idx="6">
                  <c:v>35</c:v>
                </c:pt>
                <c:pt idx="7">
                  <c:v>40</c:v>
                </c:pt>
                <c:pt idx="8">
                  <c:v>44</c:v>
                </c:pt>
              </c:numCache>
            </c:numRef>
          </c:cat>
          <c:val>
            <c:numRef>
              <c:f>Sheet1!$B$2:$B$10</c:f>
              <c:numCache>
                <c:formatCode>#,##0.00</c:formatCode>
                <c:ptCount val="9"/>
                <c:pt idx="0">
                  <c:v>1.2015793100000001</c:v>
                </c:pt>
                <c:pt idx="1">
                  <c:v>9.5556849699999997</c:v>
                </c:pt>
                <c:pt idx="2">
                  <c:v>18.820031820000001</c:v>
                </c:pt>
                <c:pt idx="3">
                  <c:v>20.154606699999999</c:v>
                </c:pt>
                <c:pt idx="4">
                  <c:v>20.770770039999999</c:v>
                </c:pt>
                <c:pt idx="5">
                  <c:v>21.843217469999999</c:v>
                </c:pt>
                <c:pt idx="6">
                  <c:v>21.66542982</c:v>
                </c:pt>
                <c:pt idx="7">
                  <c:v>20.7837678</c:v>
                </c:pt>
                <c:pt idx="8">
                  <c:v>20.972119490000001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0DF-421A-8C37-A10DC44F2B0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Block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Sheet1!$A$2:$A$10</c:f>
              <c:numCache>
                <c:formatCode>General</c:formatCode>
                <c:ptCount val="9"/>
                <c:pt idx="0">
                  <c:v>5</c:v>
                </c:pt>
                <c:pt idx="1">
                  <c:v>10</c:v>
                </c:pt>
                <c:pt idx="2">
                  <c:v>15</c:v>
                </c:pt>
                <c:pt idx="3">
                  <c:v>20</c:v>
                </c:pt>
                <c:pt idx="4">
                  <c:v>25</c:v>
                </c:pt>
                <c:pt idx="5">
                  <c:v>30</c:v>
                </c:pt>
                <c:pt idx="6">
                  <c:v>35</c:v>
                </c:pt>
                <c:pt idx="7">
                  <c:v>40</c:v>
                </c:pt>
                <c:pt idx="8">
                  <c:v>44</c:v>
                </c:pt>
              </c:numCache>
            </c:numRef>
          </c:cat>
          <c:val>
            <c:numRef>
              <c:f>Sheet1!$C$2:$C$10</c:f>
              <c:numCache>
                <c:formatCode>#,##0.0</c:formatCode>
                <c:ptCount val="9"/>
                <c:pt idx="0">
                  <c:v>0.1</c:v>
                </c:pt>
                <c:pt idx="1">
                  <c:v>0.1</c:v>
                </c:pt>
                <c:pt idx="2">
                  <c:v>0.1</c:v>
                </c:pt>
                <c:pt idx="3">
                  <c:v>0.1</c:v>
                </c:pt>
                <c:pt idx="4">
                  <c:v>0.1</c:v>
                </c:pt>
                <c:pt idx="5">
                  <c:v>0.1</c:v>
                </c:pt>
                <c:pt idx="6">
                  <c:v>0.1</c:v>
                </c:pt>
                <c:pt idx="7">
                  <c:v>0.1</c:v>
                </c:pt>
                <c:pt idx="8">
                  <c:v>0.1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0DF-421A-8C37-A10DC44F2B0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Sub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Sheet1!$A$2:$A$10</c:f>
              <c:numCache>
                <c:formatCode>General</c:formatCode>
                <c:ptCount val="9"/>
                <c:pt idx="0">
                  <c:v>5</c:v>
                </c:pt>
                <c:pt idx="1">
                  <c:v>10</c:v>
                </c:pt>
                <c:pt idx="2">
                  <c:v>15</c:v>
                </c:pt>
                <c:pt idx="3">
                  <c:v>20</c:v>
                </c:pt>
                <c:pt idx="4">
                  <c:v>25</c:v>
                </c:pt>
                <c:pt idx="5">
                  <c:v>30</c:v>
                </c:pt>
                <c:pt idx="6">
                  <c:v>35</c:v>
                </c:pt>
                <c:pt idx="7">
                  <c:v>40</c:v>
                </c:pt>
                <c:pt idx="8">
                  <c:v>44</c:v>
                </c:pt>
              </c:numCache>
            </c:numRef>
          </c:cat>
          <c:val>
            <c:numRef>
              <c:f>Sheet1!$D$2:$D$10</c:f>
              <c:numCache>
                <c:formatCode>#,##0.0</c:formatCode>
                <c:ptCount val="9"/>
                <c:pt idx="0">
                  <c:v>0.1</c:v>
                </c:pt>
                <c:pt idx="1">
                  <c:v>0.1</c:v>
                </c:pt>
                <c:pt idx="2">
                  <c:v>0.1</c:v>
                </c:pt>
                <c:pt idx="3">
                  <c:v>0.1</c:v>
                </c:pt>
                <c:pt idx="4">
                  <c:v>0.1</c:v>
                </c:pt>
                <c:pt idx="5">
                  <c:v>0.1</c:v>
                </c:pt>
                <c:pt idx="6">
                  <c:v>0.1</c:v>
                </c:pt>
                <c:pt idx="7">
                  <c:v>0.1</c:v>
                </c:pt>
                <c:pt idx="8">
                  <c:v>0.1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0DF-421A-8C37-A10DC44F2B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180654735"/>
        <c:axId val="1180655215"/>
      </c:lineChart>
      <c:catAx>
        <c:axId val="11806547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80655215"/>
        <c:crosses val="autoZero"/>
        <c:auto val="1"/>
        <c:lblAlgn val="ctr"/>
        <c:lblOffset val="100"/>
        <c:noMultiLvlLbl val="0"/>
      </c:catAx>
      <c:valAx>
        <c:axId val="11806552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8065473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vi-VN"/>
              <a:t>Q Values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2040122595133357E-2"/>
          <c:y val="0.10310013599100727"/>
          <c:w val="0.91030437852580759"/>
          <c:h val="0.75074652613603132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Allow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Sheet1!$A$2:$A$10</c:f>
              <c:numCache>
                <c:formatCode>General</c:formatCode>
                <c:ptCount val="9"/>
                <c:pt idx="0">
                  <c:v>5</c:v>
                </c:pt>
                <c:pt idx="1">
                  <c:v>10</c:v>
                </c:pt>
                <c:pt idx="2">
                  <c:v>15</c:v>
                </c:pt>
                <c:pt idx="3">
                  <c:v>20</c:v>
                </c:pt>
                <c:pt idx="4">
                  <c:v>25</c:v>
                </c:pt>
                <c:pt idx="5">
                  <c:v>30</c:v>
                </c:pt>
                <c:pt idx="6">
                  <c:v>35</c:v>
                </c:pt>
                <c:pt idx="7">
                  <c:v>40</c:v>
                </c:pt>
                <c:pt idx="8">
                  <c:v>44</c:v>
                </c:pt>
              </c:numCache>
            </c:numRef>
          </c:cat>
          <c:val>
            <c:numRef>
              <c:f>Sheet1!$B$2:$B$10</c:f>
              <c:numCache>
                <c:formatCode>#,##0.0</c:formatCode>
                <c:ptCount val="9"/>
                <c:pt idx="0">
                  <c:v>0.1</c:v>
                </c:pt>
                <c:pt idx="1">
                  <c:v>0.1</c:v>
                </c:pt>
                <c:pt idx="2">
                  <c:v>0.1</c:v>
                </c:pt>
                <c:pt idx="3" formatCode="#,##0.00">
                  <c:v>44.269501259999998</c:v>
                </c:pt>
                <c:pt idx="4" formatCode="#,##0.00">
                  <c:v>63.48377232</c:v>
                </c:pt>
                <c:pt idx="5" formatCode="#,##0.00">
                  <c:v>82.192470580000005</c:v>
                </c:pt>
                <c:pt idx="6" formatCode="#,##0.00">
                  <c:v>90.942819990000004</c:v>
                </c:pt>
                <c:pt idx="7" formatCode="#,##0.00">
                  <c:v>93.239355759999995</c:v>
                </c:pt>
                <c:pt idx="8" formatCode="#,##0.00">
                  <c:v>91.999858709999998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606-44E2-8038-801605C02C8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Block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Sheet1!$A$2:$A$10</c:f>
              <c:numCache>
                <c:formatCode>General</c:formatCode>
                <c:ptCount val="9"/>
                <c:pt idx="0">
                  <c:v>5</c:v>
                </c:pt>
                <c:pt idx="1">
                  <c:v>10</c:v>
                </c:pt>
                <c:pt idx="2">
                  <c:v>15</c:v>
                </c:pt>
                <c:pt idx="3">
                  <c:v>20</c:v>
                </c:pt>
                <c:pt idx="4">
                  <c:v>25</c:v>
                </c:pt>
                <c:pt idx="5">
                  <c:v>30</c:v>
                </c:pt>
                <c:pt idx="6">
                  <c:v>35</c:v>
                </c:pt>
                <c:pt idx="7">
                  <c:v>40</c:v>
                </c:pt>
                <c:pt idx="8">
                  <c:v>44</c:v>
                </c:pt>
              </c:numCache>
            </c:numRef>
          </c:cat>
          <c:val>
            <c:numRef>
              <c:f>Sheet1!$C$2:$C$10</c:f>
              <c:numCache>
                <c:formatCode>#,##0.0</c:formatCode>
                <c:ptCount val="9"/>
                <c:pt idx="0">
                  <c:v>0.1</c:v>
                </c:pt>
                <c:pt idx="1">
                  <c:v>0.1</c:v>
                </c:pt>
                <c:pt idx="2">
                  <c:v>0.1</c:v>
                </c:pt>
                <c:pt idx="3">
                  <c:v>0.1</c:v>
                </c:pt>
                <c:pt idx="4">
                  <c:v>0.1</c:v>
                </c:pt>
                <c:pt idx="5">
                  <c:v>0.1</c:v>
                </c:pt>
                <c:pt idx="6">
                  <c:v>0.1</c:v>
                </c:pt>
                <c:pt idx="7">
                  <c:v>0.1</c:v>
                </c:pt>
                <c:pt idx="8">
                  <c:v>0.1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606-44E2-8038-801605C02C8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Sub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Sheet1!$A$2:$A$10</c:f>
              <c:numCache>
                <c:formatCode>General</c:formatCode>
                <c:ptCount val="9"/>
                <c:pt idx="0">
                  <c:v>5</c:v>
                </c:pt>
                <c:pt idx="1">
                  <c:v>10</c:v>
                </c:pt>
                <c:pt idx="2">
                  <c:v>15</c:v>
                </c:pt>
                <c:pt idx="3">
                  <c:v>20</c:v>
                </c:pt>
                <c:pt idx="4">
                  <c:v>25</c:v>
                </c:pt>
                <c:pt idx="5">
                  <c:v>30</c:v>
                </c:pt>
                <c:pt idx="6">
                  <c:v>35</c:v>
                </c:pt>
                <c:pt idx="7">
                  <c:v>40</c:v>
                </c:pt>
                <c:pt idx="8">
                  <c:v>44</c:v>
                </c:pt>
              </c:numCache>
            </c:numRef>
          </c:cat>
          <c:val>
            <c:numRef>
              <c:f>Sheet1!$D$2:$D$10</c:f>
              <c:numCache>
                <c:formatCode>#,##0.0</c:formatCode>
                <c:ptCount val="9"/>
                <c:pt idx="0">
                  <c:v>0.1</c:v>
                </c:pt>
                <c:pt idx="1">
                  <c:v>0.1</c:v>
                </c:pt>
                <c:pt idx="2">
                  <c:v>0.1</c:v>
                </c:pt>
                <c:pt idx="3">
                  <c:v>0.1</c:v>
                </c:pt>
                <c:pt idx="4">
                  <c:v>0.1</c:v>
                </c:pt>
                <c:pt idx="5">
                  <c:v>0.1</c:v>
                </c:pt>
                <c:pt idx="6">
                  <c:v>0.1</c:v>
                </c:pt>
                <c:pt idx="7">
                  <c:v>0.1</c:v>
                </c:pt>
                <c:pt idx="8">
                  <c:v>0.1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606-44E2-8038-801605C02C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180654735"/>
        <c:axId val="1180655215"/>
      </c:lineChart>
      <c:catAx>
        <c:axId val="11806547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80655215"/>
        <c:crosses val="autoZero"/>
        <c:auto val="1"/>
        <c:lblAlgn val="ctr"/>
        <c:lblOffset val="100"/>
        <c:noMultiLvlLbl val="0"/>
      </c:catAx>
      <c:valAx>
        <c:axId val="11806552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8065473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87A635-B0CF-4472-8408-4DCADBE094BF}" type="datetimeFigureOut">
              <a:rPr lang="en-US" smtClean="0"/>
              <a:t>7/10/2023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14633B-F93B-4208-A287-D690BABE2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826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/>
          </a:p>
        </p:txBody>
      </p:sp>
      <p:sp>
        <p:nvSpPr>
          <p:cNvPr id="102" name="Google Shape;10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BAE4-EF96-401E-9835-FEF9D1E36FF4}" type="datetime1">
              <a:rPr lang="en-US" smtClean="0"/>
              <a:t>7/10/2023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946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1AC6C-1BC6-47FA-9DC8-070F2A5615A2}" type="datetime1">
              <a:rPr lang="en-US" smtClean="0"/>
              <a:t>7/10/2023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853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6F4F4-7454-4D5D-B0E5-ADD7BEA612DE}" type="datetime1">
              <a:rPr lang="en-US" smtClean="0"/>
              <a:t>7/10/2023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12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05;p1">
            <a:extLst>
              <a:ext uri="{FF2B5EF4-FFF2-40B4-BE49-F238E27FC236}">
                <a16:creationId xmlns:a16="http://schemas.microsoft.com/office/drawing/2014/main" id="{E9C428B9-BD3B-47CF-96EB-8E8024AAE980}"/>
              </a:ext>
            </a:extLst>
          </p:cNvPr>
          <p:cNvSpPr/>
          <p:nvPr/>
        </p:nvSpPr>
        <p:spPr>
          <a:xfrm>
            <a:off x="0" y="6485045"/>
            <a:ext cx="8176846" cy="364764"/>
          </a:xfrm>
          <a:prstGeom prst="rect">
            <a:avLst/>
          </a:prstGeom>
          <a:solidFill>
            <a:schemeClr val="dk1">
              <a:alpha val="81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6" tIns="68569" rIns="137156" bIns="68569" anchor="ctr" anchorCtr="0">
            <a:noAutofit/>
          </a:bodyPr>
          <a:lstStyle/>
          <a:p>
            <a:pPr marL="1200120" algn="ctr"/>
            <a:r>
              <a:rPr lang="en-US" sz="1200" b="0" i="1" err="1">
                <a:solidFill>
                  <a:schemeClr val="bg1"/>
                </a:solidFill>
                <a:latin typeface="Arial Nova Cond" panose="020B0506020202020204" pitchFamily="34" charset="0"/>
              </a:rPr>
              <a:t>Báo</a:t>
            </a:r>
            <a:r>
              <a:rPr lang="en-US" sz="1200" b="0" i="1">
                <a:solidFill>
                  <a:schemeClr val="bg1"/>
                </a:solidFill>
                <a:latin typeface="Arial Nova Cond" panose="020B0506020202020204" pitchFamily="34" charset="0"/>
              </a:rPr>
              <a:t> </a:t>
            </a:r>
            <a:r>
              <a:rPr lang="en-US" sz="1200" b="0" i="1" err="1">
                <a:solidFill>
                  <a:schemeClr val="bg1"/>
                </a:solidFill>
                <a:latin typeface="Arial Nova Cond" panose="020B0506020202020204" pitchFamily="34" charset="0"/>
              </a:rPr>
              <a:t>cáo</a:t>
            </a:r>
            <a:r>
              <a:rPr lang="en-US" sz="1200" b="0" i="1">
                <a:solidFill>
                  <a:schemeClr val="bg1"/>
                </a:solidFill>
                <a:latin typeface="Arial Nova Cond" panose="020B0506020202020204" pitchFamily="34" charset="0"/>
              </a:rPr>
              <a:t> </a:t>
            </a:r>
            <a:r>
              <a:rPr lang="en-US" sz="1200" b="0" i="1" err="1">
                <a:solidFill>
                  <a:schemeClr val="bg1"/>
                </a:solidFill>
                <a:latin typeface="Arial Nova Cond" panose="020B0506020202020204" pitchFamily="34" charset="0"/>
              </a:rPr>
              <a:t>Khóa</a:t>
            </a:r>
            <a:r>
              <a:rPr lang="en-US" sz="1200" b="0" i="1">
                <a:solidFill>
                  <a:schemeClr val="bg1"/>
                </a:solidFill>
                <a:latin typeface="Arial Nova Cond" panose="020B0506020202020204" pitchFamily="34" charset="0"/>
              </a:rPr>
              <a:t> </a:t>
            </a:r>
            <a:r>
              <a:rPr lang="en-US" sz="1200" b="0" i="1" err="1">
                <a:solidFill>
                  <a:schemeClr val="bg1"/>
                </a:solidFill>
                <a:latin typeface="Arial Nova Cond" panose="020B0506020202020204" pitchFamily="34" charset="0"/>
              </a:rPr>
              <a:t>luận</a:t>
            </a:r>
            <a:r>
              <a:rPr lang="en-US" sz="1200" b="0" i="1">
                <a:solidFill>
                  <a:schemeClr val="bg1"/>
                </a:solidFill>
                <a:latin typeface="Arial Nova Cond" panose="020B0506020202020204" pitchFamily="34" charset="0"/>
              </a:rPr>
              <a:t> </a:t>
            </a:r>
            <a:r>
              <a:rPr lang="en-US" sz="1200" b="0" i="1" err="1">
                <a:solidFill>
                  <a:schemeClr val="bg1"/>
                </a:solidFill>
                <a:latin typeface="Arial Nova Cond" panose="020B0506020202020204" pitchFamily="34" charset="0"/>
              </a:rPr>
              <a:t>tốt</a:t>
            </a:r>
            <a:r>
              <a:rPr lang="en-US" sz="1200" b="0" i="1">
                <a:solidFill>
                  <a:schemeClr val="bg1"/>
                </a:solidFill>
                <a:latin typeface="Arial Nova Cond" panose="020B0506020202020204" pitchFamily="34" charset="0"/>
              </a:rPr>
              <a:t> </a:t>
            </a:r>
            <a:r>
              <a:rPr lang="en-US" sz="1200" b="0" i="1" err="1">
                <a:solidFill>
                  <a:schemeClr val="bg1"/>
                </a:solidFill>
                <a:latin typeface="Arial Nova Cond" panose="020B0506020202020204" pitchFamily="34" charset="0"/>
              </a:rPr>
              <a:t>nghiệp</a:t>
            </a:r>
            <a:endParaRPr lang="en-US" sz="1200" b="0" i="1">
              <a:solidFill>
                <a:schemeClr val="bg1"/>
              </a:solidFill>
              <a:latin typeface="Arial Nova Cond" panose="020B0506020202020204" pitchFamily="34" charset="0"/>
            </a:endParaRPr>
          </a:p>
          <a:p>
            <a:pPr marL="1200120" algn="ctr"/>
            <a:r>
              <a:rPr lang="en-US" sz="1200" b="1" i="0" err="1">
                <a:solidFill>
                  <a:schemeClr val="bg1"/>
                </a:solidFill>
                <a:latin typeface="Arial Nova Cond" panose="020B0506020202020204" pitchFamily="34" charset="0"/>
              </a:rPr>
              <a:t>Trường</a:t>
            </a:r>
            <a:r>
              <a:rPr lang="en-US" sz="1200" b="1" i="0">
                <a:solidFill>
                  <a:schemeClr val="bg1"/>
                </a:solidFill>
                <a:latin typeface="Arial Nova Cond" panose="020B0506020202020204" pitchFamily="34" charset="0"/>
              </a:rPr>
              <a:t> </a:t>
            </a:r>
            <a:r>
              <a:rPr lang="en-US" sz="1200" b="1" i="0" err="1">
                <a:solidFill>
                  <a:schemeClr val="bg1"/>
                </a:solidFill>
                <a:latin typeface="Arial Nova Cond" panose="020B0506020202020204" pitchFamily="34" charset="0"/>
              </a:rPr>
              <a:t>Đại</a:t>
            </a:r>
            <a:r>
              <a:rPr lang="en-US" sz="1200" b="1" i="0">
                <a:solidFill>
                  <a:schemeClr val="bg1"/>
                </a:solidFill>
                <a:latin typeface="Arial Nova Cond" panose="020B0506020202020204" pitchFamily="34" charset="0"/>
              </a:rPr>
              <a:t> </a:t>
            </a:r>
            <a:r>
              <a:rPr lang="en-US" sz="1200" b="1" i="0" err="1">
                <a:solidFill>
                  <a:schemeClr val="bg1"/>
                </a:solidFill>
                <a:latin typeface="Arial Nova Cond" panose="020B0506020202020204" pitchFamily="34" charset="0"/>
              </a:rPr>
              <a:t>học</a:t>
            </a:r>
            <a:r>
              <a:rPr lang="en-US" sz="1200" b="1" i="0">
                <a:solidFill>
                  <a:schemeClr val="bg1"/>
                </a:solidFill>
                <a:latin typeface="Arial Nova Cond" panose="020B0506020202020204" pitchFamily="34" charset="0"/>
              </a:rPr>
              <a:t> </a:t>
            </a:r>
            <a:r>
              <a:rPr lang="en-US" sz="1200" b="1" i="0" err="1">
                <a:solidFill>
                  <a:schemeClr val="bg1"/>
                </a:solidFill>
                <a:latin typeface="Arial Nova Cond" panose="020B0506020202020204" pitchFamily="34" charset="0"/>
              </a:rPr>
              <a:t>Công</a:t>
            </a:r>
            <a:r>
              <a:rPr lang="en-US" sz="1200" b="1" i="0">
                <a:solidFill>
                  <a:schemeClr val="bg1"/>
                </a:solidFill>
                <a:latin typeface="Arial Nova Cond" panose="020B0506020202020204" pitchFamily="34" charset="0"/>
              </a:rPr>
              <a:t> </a:t>
            </a:r>
            <a:r>
              <a:rPr lang="en-US" sz="1200" b="1" i="0" err="1">
                <a:solidFill>
                  <a:schemeClr val="bg1"/>
                </a:solidFill>
                <a:latin typeface="Arial Nova Cond" panose="020B0506020202020204" pitchFamily="34" charset="0"/>
              </a:rPr>
              <a:t>nghệ</a:t>
            </a:r>
            <a:r>
              <a:rPr lang="en-US" sz="1200" b="1" i="0">
                <a:solidFill>
                  <a:schemeClr val="bg1"/>
                </a:solidFill>
                <a:latin typeface="Arial Nova Cond" panose="020B0506020202020204" pitchFamily="34" charset="0"/>
              </a:rPr>
              <a:t> Thông tin, ĐHQG Tp. HCM</a:t>
            </a:r>
            <a:endParaRPr sz="1200" b="0" i="0">
              <a:solidFill>
                <a:schemeClr val="bg1"/>
              </a:solidFill>
              <a:latin typeface="Arial Nova Cond" panose="020B0506020202020204" pitchFamily="34" charset="0"/>
            </a:endParaRPr>
          </a:p>
        </p:txBody>
      </p:sp>
      <p:sp>
        <p:nvSpPr>
          <p:cNvPr id="15" name="Google Shape;109;p1">
            <a:extLst>
              <a:ext uri="{FF2B5EF4-FFF2-40B4-BE49-F238E27FC236}">
                <a16:creationId xmlns:a16="http://schemas.microsoft.com/office/drawing/2014/main" id="{91E4D465-1973-499C-87CE-5A38A4FE5280}"/>
              </a:ext>
            </a:extLst>
          </p:cNvPr>
          <p:cNvSpPr/>
          <p:nvPr userDrawn="1"/>
        </p:nvSpPr>
        <p:spPr>
          <a:xfrm>
            <a:off x="549442" y="6488426"/>
            <a:ext cx="549442" cy="36957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endParaRPr lang="en-US" sz="1500" b="1">
              <a:solidFill>
                <a:schemeClr val="dk1"/>
              </a:solidFill>
            </a:endParaRPr>
          </a:p>
        </p:txBody>
      </p:sp>
      <p:sp>
        <p:nvSpPr>
          <p:cNvPr id="13" name="Google Shape;109;p1">
            <a:extLst>
              <a:ext uri="{FF2B5EF4-FFF2-40B4-BE49-F238E27FC236}">
                <a16:creationId xmlns:a16="http://schemas.microsoft.com/office/drawing/2014/main" id="{16772B44-7759-405B-9C67-35948DD5766F}"/>
              </a:ext>
            </a:extLst>
          </p:cNvPr>
          <p:cNvSpPr/>
          <p:nvPr userDrawn="1"/>
        </p:nvSpPr>
        <p:spPr>
          <a:xfrm>
            <a:off x="8176846" y="6490779"/>
            <a:ext cx="967154" cy="36277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endParaRPr lang="en-US" sz="1500" b="1">
              <a:solidFill>
                <a:schemeClr val="dk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9946" y="144644"/>
            <a:ext cx="8214072" cy="510111"/>
          </a:xfrm>
        </p:spPr>
        <p:txBody>
          <a:bodyPr>
            <a:normAutofit/>
          </a:bodyPr>
          <a:lstStyle>
            <a:lvl1pPr>
              <a:defRPr sz="3000" b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Title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6567" y="1009644"/>
            <a:ext cx="8594557" cy="5290319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81306" y="6483871"/>
            <a:ext cx="40544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487F271-60DF-4592-BB7F-B45BB4441AA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47A60E3-3D29-46FE-AB63-A695505C87E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96514" y="31224"/>
            <a:ext cx="703369" cy="728362"/>
          </a:xfrm>
          <a:prstGeom prst="rect">
            <a:avLst/>
          </a:prstGeom>
        </p:spPr>
      </p:pic>
      <p:pic>
        <p:nvPicPr>
          <p:cNvPr id="12" name="Picture 11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D24ADE5-0C5C-44A1-9FF6-58956EF973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471"/>
          <a:stretch/>
        </p:blipFill>
        <p:spPr>
          <a:xfrm>
            <a:off x="8694630" y="6424003"/>
            <a:ext cx="417750" cy="47267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A83563C-5C68-4B36-9934-4B1F666D6552}"/>
              </a:ext>
            </a:extLst>
          </p:cNvPr>
          <p:cNvCxnSpPr/>
          <p:nvPr userDrawn="1"/>
        </p:nvCxnSpPr>
        <p:spPr>
          <a:xfrm>
            <a:off x="0" y="832199"/>
            <a:ext cx="9144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0B17EB75-2C25-8D36-E7FA-24FB8C73EBA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2795" y="6477407"/>
            <a:ext cx="385886" cy="38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822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D31F5-B86C-42C2-9B18-CACBD66E1162}" type="datetime1">
              <a:rPr lang="en-US" smtClean="0"/>
              <a:t>7/10/2023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116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8B556-B1D1-491C-89AB-66731DCC77DE}" type="datetime1">
              <a:rPr lang="en-US" smtClean="0"/>
              <a:t>7/10/2023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78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AD88C-F643-4BA5-9C82-72FA2262C860}" type="datetime1">
              <a:rPr lang="en-US" smtClean="0"/>
              <a:t>7/10/2023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060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ABF0-587C-4552-A769-0D8B5734B185}" type="datetime1">
              <a:rPr lang="en-US" smtClean="0"/>
              <a:t>7/10/2023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97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393E2-C834-4338-A398-5464AB7866F5}" type="datetime1">
              <a:rPr lang="en-US" smtClean="0"/>
              <a:t>7/10/2023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61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DBC9-E6B0-4610-A49D-534249B0763B}" type="datetime1">
              <a:rPr lang="en-US" smtClean="0"/>
              <a:t>7/10/2023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92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A8F27-1C85-43B1-B996-E57117C13630}" type="datetime1">
              <a:rPr lang="en-US" smtClean="0"/>
              <a:t>7/10/2023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294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887FB8-3E84-421F-B192-10C24D654A3B}" type="datetime1">
              <a:rPr lang="en-US" smtClean="0"/>
              <a:t>7/10/2023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7F271-60DF-4592-BB7F-B45BB4441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01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09;p1">
            <a:extLst>
              <a:ext uri="{FF2B5EF4-FFF2-40B4-BE49-F238E27FC236}">
                <a16:creationId xmlns:a16="http://schemas.microsoft.com/office/drawing/2014/main" id="{0A506D4D-4A00-4759-BA00-7311171B8C28}"/>
              </a:ext>
            </a:extLst>
          </p:cNvPr>
          <p:cNvSpPr/>
          <p:nvPr/>
        </p:nvSpPr>
        <p:spPr>
          <a:xfrm>
            <a:off x="8253662" y="0"/>
            <a:ext cx="890338" cy="768391"/>
          </a:xfrm>
          <a:prstGeom prst="rect">
            <a:avLst/>
          </a:prstGeom>
          <a:solidFill>
            <a:schemeClr val="lt1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endParaRPr sz="135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961CC5-719C-4398-AF8D-A62572F029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64" b="7764"/>
          <a:stretch/>
        </p:blipFill>
        <p:spPr>
          <a:xfrm>
            <a:off x="-9846" y="707713"/>
            <a:ext cx="9144001" cy="5151357"/>
          </a:xfrm>
          <a:prstGeom prst="rect">
            <a:avLst/>
          </a:prstGeom>
        </p:spPr>
      </p:pic>
      <p:sp>
        <p:nvSpPr>
          <p:cNvPr id="106" name="Google Shape;106;p1"/>
          <p:cNvSpPr/>
          <p:nvPr/>
        </p:nvSpPr>
        <p:spPr>
          <a:xfrm>
            <a:off x="-19692" y="1453012"/>
            <a:ext cx="9153847" cy="1339790"/>
          </a:xfrm>
          <a:prstGeom prst="rect">
            <a:avLst/>
          </a:prstGeom>
          <a:solidFill>
            <a:srgbClr val="002060">
              <a:alpha val="83000"/>
            </a:srgbClr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6" tIns="68569" rIns="137156" bIns="68569" anchor="ctr" anchorCtr="0">
            <a:noAutofit/>
          </a:bodyPr>
          <a:lstStyle/>
          <a:p>
            <a:pPr algn="ctr"/>
            <a:r>
              <a:rPr lang="en-US" sz="2000" b="1">
                <a:solidFill>
                  <a:srgbClr val="F2F2F2"/>
                </a:solidFill>
              </a:rPr>
              <a:t>KHOA MẠNG MÁY TÍNH VÀ TRUYỀN THÔNG</a:t>
            </a:r>
          </a:p>
          <a:p>
            <a:pPr algn="ctr"/>
            <a:r>
              <a:rPr lang="en-US" sz="2600" b="1">
                <a:solidFill>
                  <a:srgbClr val="F2F2F2"/>
                </a:solidFill>
              </a:rPr>
              <a:t>BÁO CÁO </a:t>
            </a:r>
          </a:p>
          <a:p>
            <a:pPr algn="ctr"/>
            <a:r>
              <a:rPr lang="vi-VN" sz="2600" b="1">
                <a:solidFill>
                  <a:srgbClr val="F2F2F2"/>
                </a:solidFill>
              </a:rPr>
              <a:t>ĐỒ ÁN CHUYÊN NGÀNH</a:t>
            </a:r>
            <a:endParaRPr lang="en-US" sz="2600" b="1">
              <a:solidFill>
                <a:srgbClr val="F2F2F2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93FF1EC-598A-4285-B0F2-7876C0278B4B}"/>
              </a:ext>
            </a:extLst>
          </p:cNvPr>
          <p:cNvGrpSpPr/>
          <p:nvPr/>
        </p:nvGrpSpPr>
        <p:grpSpPr>
          <a:xfrm>
            <a:off x="0" y="27292"/>
            <a:ext cx="9144000" cy="883578"/>
            <a:chOff x="1228555" y="34408"/>
            <a:chExt cx="10836698" cy="1018092"/>
          </a:xfrm>
        </p:grpSpPr>
        <p:sp>
          <p:nvSpPr>
            <p:cNvPr id="12" name="Google Shape;105;p1">
              <a:extLst>
                <a:ext uri="{FF2B5EF4-FFF2-40B4-BE49-F238E27FC236}">
                  <a16:creationId xmlns:a16="http://schemas.microsoft.com/office/drawing/2014/main" id="{D2935C59-C4EC-4552-9E8E-47D6A6E4851D}"/>
                </a:ext>
              </a:extLst>
            </p:cNvPr>
            <p:cNvSpPr/>
            <p:nvPr/>
          </p:nvSpPr>
          <p:spPr>
            <a:xfrm>
              <a:off x="1228555" y="74226"/>
              <a:ext cx="10836698" cy="978274"/>
            </a:xfrm>
            <a:prstGeom prst="rect">
              <a:avLst/>
            </a:prstGeom>
            <a:solidFill>
              <a:schemeClr val="dk1">
                <a:alpha val="81000"/>
              </a:schemeClr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37156" tIns="68569" rIns="137156" bIns="68569" anchor="ctr" anchorCtr="0">
              <a:noAutofit/>
            </a:bodyPr>
            <a:lstStyle/>
            <a:p>
              <a:pPr marL="1199515"/>
              <a:r>
                <a:rPr lang="en-US" sz="1400" b="1">
                  <a:solidFill>
                    <a:schemeClr val="bg1"/>
                  </a:solidFill>
                  <a:latin typeface="Elle Futura"/>
                </a:rPr>
                <a:t>Trường </a:t>
              </a:r>
              <a:r>
                <a:rPr lang="en-US" sz="1400" b="1" err="1">
                  <a:solidFill>
                    <a:schemeClr val="bg1"/>
                  </a:solidFill>
                  <a:latin typeface="Elle Futura"/>
                </a:rPr>
                <a:t>Đại</a:t>
              </a:r>
              <a:r>
                <a:rPr lang="en-US" sz="1400" b="1">
                  <a:solidFill>
                    <a:schemeClr val="bg1"/>
                  </a:solidFill>
                  <a:latin typeface="Elle Futura"/>
                </a:rPr>
                <a:t> </a:t>
              </a:r>
              <a:r>
                <a:rPr lang="en-US" sz="1400" b="1" err="1">
                  <a:solidFill>
                    <a:schemeClr val="bg1"/>
                  </a:solidFill>
                  <a:latin typeface="Elle Futura"/>
                </a:rPr>
                <a:t>học</a:t>
              </a:r>
              <a:r>
                <a:rPr lang="en-US" sz="1400" b="1">
                  <a:solidFill>
                    <a:schemeClr val="bg1"/>
                  </a:solidFill>
                  <a:latin typeface="Elle Futura"/>
                </a:rPr>
                <a:t> Công </a:t>
              </a:r>
              <a:r>
                <a:rPr lang="en-US" sz="1400" b="1" err="1">
                  <a:solidFill>
                    <a:schemeClr val="bg1"/>
                  </a:solidFill>
                  <a:latin typeface="Elle Futura"/>
                </a:rPr>
                <a:t>nghệ</a:t>
              </a:r>
              <a:r>
                <a:rPr lang="en-US" sz="1400" b="1">
                  <a:solidFill>
                    <a:schemeClr val="bg1"/>
                  </a:solidFill>
                  <a:latin typeface="Elle Futura"/>
                </a:rPr>
                <a:t> Thông tin – </a:t>
              </a:r>
              <a:r>
                <a:rPr lang="en-US" sz="1400" b="1" err="1">
                  <a:solidFill>
                    <a:schemeClr val="bg1"/>
                  </a:solidFill>
                  <a:latin typeface="Elle Futura"/>
                </a:rPr>
                <a:t>Đại</a:t>
              </a:r>
              <a:r>
                <a:rPr lang="en-US" sz="1400" b="1">
                  <a:solidFill>
                    <a:schemeClr val="bg1"/>
                  </a:solidFill>
                  <a:latin typeface="Elle Futura"/>
                </a:rPr>
                <a:t> Học Quốc </a:t>
              </a:r>
              <a:r>
                <a:rPr lang="en-US" sz="1400" b="1" err="1">
                  <a:solidFill>
                    <a:schemeClr val="bg1"/>
                  </a:solidFill>
                  <a:latin typeface="Elle Futura"/>
                </a:rPr>
                <a:t>gia</a:t>
              </a:r>
              <a:r>
                <a:rPr lang="en-US" sz="1400" b="1">
                  <a:solidFill>
                    <a:schemeClr val="bg1"/>
                  </a:solidFill>
                  <a:latin typeface="Elle Futura"/>
                </a:rPr>
                <a:t> Tp. </a:t>
              </a:r>
              <a:r>
                <a:rPr lang="en-US" sz="1400" b="1" err="1">
                  <a:solidFill>
                    <a:schemeClr val="bg1"/>
                  </a:solidFill>
                  <a:latin typeface="Elle Futura"/>
                </a:rPr>
                <a:t>Hồ</a:t>
              </a:r>
              <a:r>
                <a:rPr lang="en-US" sz="1400" b="1">
                  <a:solidFill>
                    <a:schemeClr val="bg1"/>
                  </a:solidFill>
                  <a:latin typeface="Elle Futura"/>
                </a:rPr>
                <a:t> Chí Minh</a:t>
              </a:r>
              <a:endParaRPr lang="vi-VN" sz="1400" b="1">
                <a:solidFill>
                  <a:schemeClr val="bg1"/>
                </a:solidFill>
                <a:latin typeface="Arial"/>
                <a:ea typeface="Calibri"/>
                <a:cs typeface="Calibri"/>
              </a:endParaRPr>
            </a:p>
          </p:txBody>
        </p:sp>
        <p:sp>
          <p:nvSpPr>
            <p:cNvPr id="13" name="Google Shape;109;p1">
              <a:extLst>
                <a:ext uri="{FF2B5EF4-FFF2-40B4-BE49-F238E27FC236}">
                  <a16:creationId xmlns:a16="http://schemas.microsoft.com/office/drawing/2014/main" id="{6FDB471B-3693-44DC-9ED8-85508316CE08}"/>
                </a:ext>
              </a:extLst>
            </p:cNvPr>
            <p:cNvSpPr/>
            <p:nvPr/>
          </p:nvSpPr>
          <p:spPr>
            <a:xfrm>
              <a:off x="1767507" y="34408"/>
              <a:ext cx="899493" cy="811438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/>
              <a:endParaRPr sz="135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6B78E3F-2B1A-4CFF-B80B-EE4C815143F4}"/>
              </a:ext>
            </a:extLst>
          </p:cNvPr>
          <p:cNvGrpSpPr/>
          <p:nvPr/>
        </p:nvGrpSpPr>
        <p:grpSpPr>
          <a:xfrm>
            <a:off x="487251" y="173999"/>
            <a:ext cx="8749113" cy="6134437"/>
            <a:chOff x="682698" y="-1225623"/>
            <a:chExt cx="9995563" cy="8058846"/>
          </a:xfrm>
        </p:grpSpPr>
        <p:sp>
          <p:nvSpPr>
            <p:cNvPr id="107" name="Google Shape;107;p1"/>
            <p:cNvSpPr/>
            <p:nvPr/>
          </p:nvSpPr>
          <p:spPr>
            <a:xfrm>
              <a:off x="682698" y="3484278"/>
              <a:ext cx="9899289" cy="3348945"/>
            </a:xfrm>
            <a:prstGeom prst="rect">
              <a:avLst/>
            </a:prstGeom>
            <a:solidFill>
              <a:schemeClr val="dk1">
                <a:alpha val="69803"/>
              </a:schemeClr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37156" tIns="81000" rIns="999000" bIns="189000" anchor="b" anchorCtr="0">
              <a:noAutofit/>
            </a:bodyPr>
            <a:lstStyle/>
            <a:p>
              <a:pPr marL="210736" algn="r"/>
              <a:r>
                <a:rPr lang="vi-VN" b="1">
                  <a:solidFill>
                    <a:schemeClr val="lt1"/>
                  </a:solidFill>
                </a:rPr>
                <a:t>Trần Thúy Anh</a:t>
              </a:r>
              <a:r>
                <a:rPr lang="en-US" b="1">
                  <a:solidFill>
                    <a:schemeClr val="lt1"/>
                  </a:solidFill>
                </a:rPr>
                <a:t> – </a:t>
              </a:r>
              <a:r>
                <a:rPr lang="vi-VN" b="1">
                  <a:solidFill>
                    <a:schemeClr val="lt1"/>
                  </a:solidFill>
                </a:rPr>
                <a:t>20521085</a:t>
              </a:r>
              <a:r>
                <a:rPr lang="en-US" b="1">
                  <a:solidFill>
                    <a:schemeClr val="lt1"/>
                  </a:solidFill>
                </a:rPr>
                <a:t> – </a:t>
              </a:r>
              <a:r>
                <a:rPr lang="vi-VN" b="1">
                  <a:solidFill>
                    <a:schemeClr val="lt1"/>
                  </a:solidFill>
                </a:rPr>
                <a:t>ATCL2020</a:t>
              </a:r>
              <a:r>
                <a:rPr lang="en-US" b="1">
                  <a:solidFill>
                    <a:schemeClr val="lt1"/>
                  </a:solidFill>
                </a:rPr>
                <a:t> </a:t>
              </a:r>
            </a:p>
            <a:p>
              <a:pPr marL="210736" algn="r"/>
              <a:r>
                <a:rPr lang="vi-VN" b="1">
                  <a:solidFill>
                    <a:schemeClr val="lt1"/>
                  </a:solidFill>
                </a:rPr>
                <a:t>Trương Đình Trọng Thanh</a:t>
              </a:r>
              <a:r>
                <a:rPr lang="en-US" b="1">
                  <a:solidFill>
                    <a:schemeClr val="lt1"/>
                  </a:solidFill>
                </a:rPr>
                <a:t> – </a:t>
              </a:r>
              <a:r>
                <a:rPr lang="vi-VN" b="1">
                  <a:solidFill>
                    <a:schemeClr val="lt1"/>
                  </a:solidFill>
                </a:rPr>
                <a:t>20520766</a:t>
              </a:r>
              <a:r>
                <a:rPr lang="en-US" b="1">
                  <a:solidFill>
                    <a:schemeClr val="lt1"/>
                  </a:solidFill>
                </a:rPr>
                <a:t> – </a:t>
              </a:r>
              <a:r>
                <a:rPr lang="vi-VN" b="1">
                  <a:solidFill>
                    <a:schemeClr val="lt1"/>
                  </a:solidFill>
                </a:rPr>
                <a:t>ATCL2020</a:t>
              </a:r>
              <a:endParaRPr b="1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  <a:p>
              <a:pPr marL="210736" algn="r"/>
              <a:r>
                <a:rPr lang="en-US" b="1" i="1" u="sng">
                  <a:solidFill>
                    <a:schemeClr val="lt1"/>
                  </a:solidFill>
                </a:rPr>
                <a:t>GVHD:</a:t>
              </a:r>
              <a:r>
                <a:rPr lang="en-US" b="1" i="1">
                  <a:solidFill>
                    <a:schemeClr val="lt1"/>
                  </a:solidFill>
                </a:rPr>
                <a:t> </a:t>
              </a:r>
              <a:r>
                <a:rPr lang="vi-VN" b="1" i="1">
                  <a:solidFill>
                    <a:schemeClr val="lt1"/>
                  </a:solidFill>
                </a:rPr>
                <a:t>Th.S Đỗ Hoàng Hiển</a:t>
              </a:r>
            </a:p>
            <a:p>
              <a:pPr marL="210736" algn="r"/>
              <a:r>
                <a:rPr lang="vi-VN" b="1" i="1">
                  <a:solidFill>
                    <a:schemeClr val="lt1"/>
                  </a:solidFill>
                </a:rPr>
                <a:t>Th.S Phan Thế Duy</a:t>
              </a:r>
              <a:endParaRPr b="1"/>
            </a:p>
          </p:txBody>
        </p:sp>
        <p:cxnSp>
          <p:nvCxnSpPr>
            <p:cNvPr id="108" name="Google Shape;108;p1"/>
            <p:cNvCxnSpPr>
              <a:cxnSpLocks/>
            </p:cNvCxnSpPr>
            <p:nvPr/>
          </p:nvCxnSpPr>
          <p:spPr>
            <a:xfrm>
              <a:off x="1792078" y="5069424"/>
              <a:ext cx="8572518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pic>
          <p:nvPicPr>
            <p:cNvPr id="21" name="Picture 2" descr="Káº¿t quáº£ hÃ¬nh áº£nh cho uit logo png">
              <a:extLst>
                <a:ext uri="{FF2B5EF4-FFF2-40B4-BE49-F238E27FC236}">
                  <a16:creationId xmlns:a16="http://schemas.microsoft.com/office/drawing/2014/main" id="{F2DC505C-2E25-4AE7-9C7D-73F6542FD6F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107"/>
            <a:stretch/>
          </p:blipFill>
          <p:spPr bwMode="auto">
            <a:xfrm>
              <a:off x="682698" y="-1225623"/>
              <a:ext cx="691414" cy="662292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Google Shape;107;p1">
              <a:extLst>
                <a:ext uri="{FF2B5EF4-FFF2-40B4-BE49-F238E27FC236}">
                  <a16:creationId xmlns:a16="http://schemas.microsoft.com/office/drawing/2014/main" id="{75409049-75FB-4C59-970D-160988C53188}"/>
                </a:ext>
              </a:extLst>
            </p:cNvPr>
            <p:cNvSpPr/>
            <p:nvPr/>
          </p:nvSpPr>
          <p:spPr>
            <a:xfrm>
              <a:off x="1978741" y="3193819"/>
              <a:ext cx="8699520" cy="2231876"/>
            </a:xfrm>
            <a:prstGeom prst="rect">
              <a:avLst/>
            </a:prstGeom>
            <a:noFill/>
            <a:ln w="12700" cap="flat" cmpd="sng">
              <a:noFill/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37156" tIns="68569" rIns="270000" bIns="68569" anchor="ctr" anchorCtr="0">
              <a:noAutofit/>
            </a:bodyPr>
            <a:lstStyle/>
            <a:p>
              <a:pPr marL="210185" algn="r"/>
              <a:r>
                <a:rPr lang="en-US" sz="2800" b="1">
                  <a:solidFill>
                    <a:schemeClr val="bg1"/>
                  </a:solidFill>
                </a:rPr>
                <a:t>Nghiên cứu chiến thuật giăng bẫy thích ứng cho mạng khả lập trình</a:t>
              </a:r>
              <a:endParaRPr lang="vi-VN" sz="2800" b="1">
                <a:solidFill>
                  <a:schemeClr val="bg1"/>
                </a:solidFill>
              </a:endParaRPr>
            </a:p>
            <a:p>
              <a:pPr marL="210185" algn="r"/>
              <a:r>
                <a:rPr lang="en-US" sz="1400" b="1">
                  <a:solidFill>
                    <a:schemeClr val="accent2"/>
                  </a:solidFill>
                </a:rPr>
                <a:t>A study on adaptive and agile cyber deception strategy for SDN-enabled networks</a:t>
              </a:r>
              <a:endParaRPr lang="en-US">
                <a:solidFill>
                  <a:schemeClr val="accent2"/>
                </a:solidFill>
              </a:endParaRP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680A04-81B6-42AB-85EB-ADA579D42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15" name="Picture 14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70514A20-AAE6-4C0B-BD55-D79A9292B1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714" y="4484312"/>
            <a:ext cx="922754" cy="922754"/>
          </a:xfrm>
          <a:prstGeom prst="rect">
            <a:avLst/>
          </a:prstGeom>
        </p:spPr>
      </p:pic>
      <p:sp>
        <p:nvSpPr>
          <p:cNvPr id="17" name="Google Shape;109;p1">
            <a:extLst>
              <a:ext uri="{FF2B5EF4-FFF2-40B4-BE49-F238E27FC236}">
                <a16:creationId xmlns:a16="http://schemas.microsoft.com/office/drawing/2014/main" id="{573076B0-2AAF-4061-92BC-928F409EA8F9}"/>
              </a:ext>
            </a:extLst>
          </p:cNvPr>
          <p:cNvSpPr/>
          <p:nvPr/>
        </p:nvSpPr>
        <p:spPr>
          <a:xfrm>
            <a:off x="7567301" y="23761"/>
            <a:ext cx="1264778" cy="70422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endParaRPr sz="1350"/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519E7D47-F72F-477C-8CD3-19FDB8023F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9645" y="210389"/>
            <a:ext cx="1128045" cy="400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Trang chủ - NC - Khoa Mạng máy tính và Truyền thông - UIT">
            <a:extLst>
              <a:ext uri="{FF2B5EF4-FFF2-40B4-BE49-F238E27FC236}">
                <a16:creationId xmlns:a16="http://schemas.microsoft.com/office/drawing/2014/main" id="{00CF03CD-08E2-DD2F-B77B-DA1FB5CF01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015733" y="2689699"/>
            <a:ext cx="1112534" cy="1145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80AFF90-BEDF-6691-C29F-B4447EC5EF09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8A2E2-43F7-406A-93C3-31C8EF303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Phương pháp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E0095-2C89-4351-AC6F-F23BC757A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/>
              <a:t>Markov</a:t>
            </a:r>
            <a:endParaRPr lang="vi-VN" b="1"/>
          </a:p>
          <a:p>
            <a:pPr marL="0" indent="0">
              <a:buNone/>
            </a:pPr>
            <a:br>
              <a:rPr lang="en-US"/>
            </a:br>
            <a:endParaRPr lang="vi-VN" b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DCBA8B-3E54-44E7-9E16-B32E964F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E70F72-451A-F421-73B8-D7B04C232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8033"/>
            <a:ext cx="9144000" cy="9986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BDB4F66-570D-4291-CE02-F6A80A091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078" y="3654803"/>
            <a:ext cx="8996922" cy="8109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A745245-1F2C-49C0-91EF-FC492717F26D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3012144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8A2E2-43F7-406A-93C3-31C8EF303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Phương pháp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E0095-2C89-4351-AC6F-F23BC757A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vi-VN" b="1"/>
              <a:t>SARSA</a:t>
            </a:r>
            <a:endParaRPr lang="en-US" b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DCBA8B-3E54-44E7-9E16-B32E964F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70A114-3957-E019-9728-F37A54DB11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997" y="3067381"/>
            <a:ext cx="8591550" cy="457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D1C382-ECA0-775D-5DA3-26F0ABCB8958}"/>
              </a:ext>
            </a:extLst>
          </p:cNvPr>
          <p:cNvSpPr txBox="1"/>
          <p:nvPr/>
        </p:nvSpPr>
        <p:spPr>
          <a:xfrm>
            <a:off x="0" y="2883473"/>
            <a:ext cx="731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/>
              <a:t>new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1CCA7C-67A2-51C0-3D81-3581A63106AC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3400785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8A2E2-43F7-406A-93C3-31C8EF303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Phương pháp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E0095-2C89-4351-AC6F-F23BC757A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vi-VN" b="1"/>
              <a:t>Mô hình Honeypot - RASSH</a:t>
            </a:r>
            <a:endParaRPr lang="en-US" b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DCBA8B-3E54-44E7-9E16-B32E964F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6" name="Picture 5" descr="A diagram of a system&#10;&#10;Description automatically generated">
            <a:extLst>
              <a:ext uri="{FF2B5EF4-FFF2-40B4-BE49-F238E27FC236}">
                <a16:creationId xmlns:a16="http://schemas.microsoft.com/office/drawing/2014/main" id="{407E187B-6FAA-0AA9-DFA4-84FBDCB0BE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8650" y="1507253"/>
            <a:ext cx="6346699" cy="4976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3387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8A2E2-43F7-406A-93C3-31C8EF303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Phương pháp</a:t>
            </a:r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DEE0095-2C89-4351-AC6F-F23BC757A47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vi-VN" b="1"/>
                  <a:t>Phần thưởng</a:t>
                </a:r>
                <a:endParaRPr lang="en-US" b="1"/>
              </a:p>
              <a:p>
                <a:pPr marL="0" indent="0">
                  <a:buNone/>
                </a:pPr>
                <a:endParaRPr lang="en-US" b="1"/>
              </a:p>
              <a:p>
                <a:r>
                  <a:rPr lang="vi-VN"/>
                  <a:t>Thu thập các lệnh liên quan đến kẻ tấn công v</a:t>
                </a:r>
                <a:r>
                  <a:rPr lang="en-US"/>
                  <a:t>af </a:t>
                </a:r>
                <a:r>
                  <a:rPr lang="vi-VN"/>
                  <a:t>thông tin chuyển tiếp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vi-V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vi-VN"/>
                  <a:t>)</a:t>
                </a:r>
                <a:endParaRPr lang="en-US"/>
              </a:p>
              <a:p>
                <a:endParaRPr lang="vi-VN"/>
              </a:p>
              <a:p>
                <a:r>
                  <a:rPr lang="vi-VN"/>
                  <a:t>Kéo dài thời gian tương tác của kẻ tấn công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vi-V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vi-VN"/>
                  <a:t>)</a:t>
                </a:r>
                <a:endParaRPr lang="en-US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DEE0095-2C89-4351-AC6F-F23BC757A47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90" t="-20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DCBA8B-3E54-44E7-9E16-B32E964F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BC8284-3C0B-7BB0-EE83-D9DC70CD927A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2111824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8A2E2-43F7-406A-93C3-31C8EF303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Phương pháp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E0095-2C89-4351-AC6F-F23BC757A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vi-VN" b="1"/>
              <a:t>Phần thưởng</a:t>
            </a:r>
            <a:endParaRPr lang="en-US" b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DCBA8B-3E54-44E7-9E16-B32E964F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2C8DF-A04D-D660-E0FB-9C880EDEB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115" y="1902304"/>
            <a:ext cx="7198342" cy="13634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2BC7AE2-B771-04CA-44C8-A878768D57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747" y="4513263"/>
            <a:ext cx="7302504" cy="1202765"/>
          </a:xfrm>
          <a:prstGeom prst="rect">
            <a:avLst/>
          </a:prstGeom>
        </p:spPr>
      </p:pic>
      <p:sp>
        <p:nvSpPr>
          <p:cNvPr id="5" name="Arrow: Down 4">
            <a:extLst>
              <a:ext uri="{FF2B5EF4-FFF2-40B4-BE49-F238E27FC236}">
                <a16:creationId xmlns:a16="http://schemas.microsoft.com/office/drawing/2014/main" id="{CE5654F9-26D2-55E5-4F4A-B8F897D2D6A7}"/>
              </a:ext>
            </a:extLst>
          </p:cNvPr>
          <p:cNvSpPr/>
          <p:nvPr/>
        </p:nvSpPr>
        <p:spPr>
          <a:xfrm>
            <a:off x="4009292" y="3336053"/>
            <a:ext cx="1125416" cy="120276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DCE1D8-909A-95E9-3DFD-53A6C499F4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2368" y="5737837"/>
            <a:ext cx="1465242" cy="441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922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8A2E2-43F7-406A-93C3-31C8EF303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Phương pháp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E0095-2C89-4351-AC6F-F23BC757A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vi-VN" b="1"/>
              <a:t>Mô-đun Action</a:t>
            </a:r>
          </a:p>
          <a:p>
            <a:r>
              <a:rPr lang="en-US" b="1"/>
              <a:t>Allow: </a:t>
            </a:r>
            <a:r>
              <a:rPr lang="en-US"/>
              <a:t>cho phép thực hiện </a:t>
            </a:r>
            <a:r>
              <a:rPr lang="vi-VN"/>
              <a:t>lệnh</a:t>
            </a:r>
          </a:p>
          <a:p>
            <a:r>
              <a:rPr lang="vi-VN" b="1"/>
              <a:t>BLock:</a:t>
            </a:r>
            <a:r>
              <a:rPr lang="vi-VN"/>
              <a:t> thông báo lỗi, lệnh không được thực thi</a:t>
            </a:r>
          </a:p>
          <a:p>
            <a:r>
              <a:rPr lang="vi-VN" b="1"/>
              <a:t>Fake output/Substitute: </a:t>
            </a:r>
            <a:r>
              <a:rPr lang="vi-VN"/>
              <a:t>thông báo giả, đầu ra là một bản sao đã sửa đổi</a:t>
            </a:r>
          </a:p>
          <a:p>
            <a:r>
              <a:rPr lang="vi-VN" b="1">
                <a:solidFill>
                  <a:srgbClr val="FF0000"/>
                </a:solidFill>
              </a:rPr>
              <a:t>Delay: </a:t>
            </a:r>
            <a:r>
              <a:rPr lang="vi-VN">
                <a:solidFill>
                  <a:srgbClr val="FF0000"/>
                </a:solidFill>
              </a:rPr>
              <a:t>tạo vòng lặp thời gian sau đó mới thực thi lệnh</a:t>
            </a:r>
          </a:p>
          <a:p>
            <a:r>
              <a:rPr lang="vi-VN" b="1">
                <a:solidFill>
                  <a:srgbClr val="FF0000"/>
                </a:solidFill>
              </a:rPr>
              <a:t>Insult: </a:t>
            </a:r>
            <a:r>
              <a:rPr lang="vi-VN">
                <a:solidFill>
                  <a:srgbClr val="FF0000"/>
                </a:solidFill>
              </a:rPr>
              <a:t>thông báo “xúc phạm”, lệnh không được thực thi</a:t>
            </a:r>
          </a:p>
          <a:p>
            <a:pPr marL="0" indent="0">
              <a:buNone/>
            </a:pPr>
            <a:endParaRPr lang="en-US" b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DCBA8B-3E54-44E7-9E16-B32E964F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44F06FD-5BBC-5B9D-7289-F69F23154D6E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26909633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FF0C8-6542-4400-B404-1788A5C9E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Nội</a:t>
            </a:r>
            <a:r>
              <a:rPr lang="en-US"/>
              <a:t> dung </a:t>
            </a:r>
            <a:r>
              <a:rPr lang="en-US" err="1"/>
              <a:t>báo</a:t>
            </a:r>
            <a:r>
              <a:rPr lang="en-US"/>
              <a:t> </a:t>
            </a:r>
            <a:r>
              <a:rPr lang="en-US" err="1"/>
              <a:t>cáo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11A3D-6222-417B-B8D9-AB891FD40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92735" indent="-292735" defTabSz="385571">
              <a:spcBef>
                <a:spcPts val="2700"/>
              </a:spcBef>
              <a:defRPr sz="1800"/>
            </a:pPr>
            <a:r>
              <a:rPr lang="vi-VN" sz="2800" b="1"/>
              <a:t>Phần I: Giới thiệu</a:t>
            </a:r>
            <a:endParaRPr lang="vi-VN"/>
          </a:p>
          <a:p>
            <a:pPr marL="292735" indent="-292735" defTabSz="385571">
              <a:spcBef>
                <a:spcPts val="2700"/>
              </a:spcBef>
              <a:defRPr sz="1800"/>
            </a:pPr>
            <a:r>
              <a:rPr lang="vi-VN" sz="2800" b="1"/>
              <a:t>Phần II:</a:t>
            </a:r>
            <a:r>
              <a:rPr lang="en-US" sz="2800" b="1"/>
              <a:t> </a:t>
            </a:r>
            <a:r>
              <a:rPr lang="vi-VN" sz="2800" b="1"/>
              <a:t>Phương pháp</a:t>
            </a:r>
            <a:endParaRPr lang="en-US" sz="2800" b="1"/>
          </a:p>
          <a:p>
            <a:pPr marL="292735" indent="-292735" defTabSz="385571">
              <a:spcBef>
                <a:spcPts val="2700"/>
              </a:spcBef>
              <a:defRPr sz="1800"/>
            </a:pPr>
            <a:r>
              <a:rPr lang="en-US" sz="2800" b="1">
                <a:solidFill>
                  <a:srgbClr val="FF0000"/>
                </a:solidFill>
              </a:rPr>
              <a:t>Phần III: </a:t>
            </a:r>
            <a:r>
              <a:rPr lang="vi-VN" sz="2800" b="1">
                <a:solidFill>
                  <a:srgbClr val="FF0000"/>
                </a:solidFill>
              </a:rPr>
              <a:t>Thực nghiệm</a:t>
            </a:r>
            <a:endParaRPr lang="en-US" sz="2800" b="1">
              <a:solidFill>
                <a:srgbClr val="FF0000"/>
              </a:solidFill>
            </a:endParaRPr>
          </a:p>
          <a:p>
            <a:pPr marL="292735" indent="-292735" defTabSz="385571">
              <a:spcBef>
                <a:spcPts val="2700"/>
              </a:spcBef>
              <a:defRPr sz="1800"/>
            </a:pPr>
            <a:r>
              <a:rPr lang="en-US" sz="2800" b="1" err="1"/>
              <a:t>Phần</a:t>
            </a:r>
            <a:r>
              <a:rPr lang="en-US" sz="2800" b="1"/>
              <a:t> IV: </a:t>
            </a:r>
            <a:r>
              <a:rPr lang="vi-VN" sz="2800" b="1"/>
              <a:t>Đánh giá</a:t>
            </a:r>
          </a:p>
          <a:p>
            <a:pPr marL="292735" indent="-292735">
              <a:spcBef>
                <a:spcPts val="2700"/>
              </a:spcBef>
            </a:pPr>
            <a:r>
              <a:rPr lang="en-US" b="1" err="1">
                <a:latin typeface="Arial"/>
                <a:cs typeface="Arial"/>
              </a:rPr>
              <a:t>Phần</a:t>
            </a:r>
            <a:r>
              <a:rPr lang="en-US" b="1">
                <a:latin typeface="Arial"/>
                <a:cs typeface="Arial"/>
              </a:rPr>
              <a:t> V: </a:t>
            </a:r>
            <a:r>
              <a:rPr lang="vi-VN" b="1">
                <a:latin typeface="Arial"/>
                <a:cs typeface="Arial"/>
              </a:rPr>
              <a:t>Kết luận</a:t>
            </a:r>
            <a:endParaRPr lang="en-US" b="1">
              <a:latin typeface="Arial"/>
              <a:cs typeface="Arial"/>
            </a:endParaRP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C7F963-A803-41DD-917D-D09655D4C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A76961-8BD3-5999-6DCE-E088F9921671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6090570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F3B3D-441B-E81A-6C1B-6DD274AD0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Thực nghiệm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95A56-5283-19AE-220F-85DF6F6E6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vi-VN" b="1"/>
              <a:t>Cấu hình thực nghiệm</a:t>
            </a:r>
          </a:p>
          <a:p>
            <a:r>
              <a:rPr lang="vi-VN"/>
              <a:t>Ubuntu 18.04 64-bit</a:t>
            </a:r>
          </a:p>
          <a:p>
            <a:r>
              <a:rPr lang="vi-VN"/>
              <a:t>CPU 2GB RAM, 20GB ROM</a:t>
            </a:r>
          </a:p>
          <a:p>
            <a:r>
              <a:rPr lang="vi-VN"/>
              <a:t>Python 2.7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D2630D-D443-8F6B-50B0-BD37DE51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7CF510-350C-AF6E-C9FA-BDDA6DF19FE4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283727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F3B3D-441B-E81A-6C1B-6DD274AD0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Thực nghiệm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95A56-5283-19AE-220F-85DF6F6E6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vi-VN" b="1"/>
              <a:t>Tập dữ liệu</a:t>
            </a:r>
          </a:p>
          <a:p>
            <a:r>
              <a:rPr lang="vi-VN"/>
              <a:t>Tập lệnh Linux từ SSH_Mirai-like_bot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D2630D-D443-8F6B-50B0-BD37DE51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8FA57E-0101-E701-20DB-2F7099B9E3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798"/>
          <a:stretch/>
        </p:blipFill>
        <p:spPr>
          <a:xfrm>
            <a:off x="2187625" y="2003392"/>
            <a:ext cx="4768750" cy="448047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5544CB0-BCF5-7E68-2020-DDBE31D899BF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11238262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F3B3D-441B-E81A-6C1B-6DD274AD0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RL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D2630D-D443-8F6B-50B0-BD37DE51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7CF510-350C-AF6E-C9FA-BDDA6DF19FE4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9A53579-D68A-3D9D-7141-D6D6BCE05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483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007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FF0C8-6542-4400-B404-1788A5C9E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Nội</a:t>
            </a:r>
            <a:r>
              <a:rPr lang="en-US"/>
              <a:t> dung </a:t>
            </a:r>
            <a:r>
              <a:rPr lang="en-US" err="1"/>
              <a:t>báo</a:t>
            </a:r>
            <a:r>
              <a:rPr lang="en-US"/>
              <a:t> </a:t>
            </a:r>
            <a:r>
              <a:rPr lang="en-US" err="1"/>
              <a:t>cáo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11A3D-6222-417B-B8D9-AB891FD40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92735" indent="-292735" defTabSz="385571">
              <a:spcBef>
                <a:spcPts val="2700"/>
              </a:spcBef>
              <a:defRPr sz="1800"/>
            </a:pPr>
            <a:r>
              <a:rPr lang="vi-VN" sz="2800" b="1">
                <a:solidFill>
                  <a:srgbClr val="FF0000"/>
                </a:solidFill>
              </a:rPr>
              <a:t>Phần I: Giới thiệu</a:t>
            </a:r>
            <a:endParaRPr lang="vi-VN"/>
          </a:p>
          <a:p>
            <a:pPr marL="292735" indent="-292735" defTabSz="385571">
              <a:spcBef>
                <a:spcPts val="2700"/>
              </a:spcBef>
              <a:defRPr sz="1800"/>
            </a:pPr>
            <a:r>
              <a:rPr lang="vi-VN" sz="2800" b="1"/>
              <a:t>Phần II:</a:t>
            </a:r>
            <a:r>
              <a:rPr lang="en-US" sz="2800" b="1"/>
              <a:t> </a:t>
            </a:r>
            <a:r>
              <a:rPr lang="vi-VN" sz="2800" b="1"/>
              <a:t>Phương pháp</a:t>
            </a:r>
            <a:endParaRPr lang="en-US" sz="2800" b="1"/>
          </a:p>
          <a:p>
            <a:pPr marL="292735" indent="-292735" defTabSz="385571">
              <a:spcBef>
                <a:spcPts val="2700"/>
              </a:spcBef>
              <a:defRPr sz="1800"/>
            </a:pPr>
            <a:r>
              <a:rPr lang="en-US" sz="2800" b="1" err="1"/>
              <a:t>Phần</a:t>
            </a:r>
            <a:r>
              <a:rPr lang="en-US" sz="2800" b="1"/>
              <a:t> III: </a:t>
            </a:r>
            <a:r>
              <a:rPr lang="vi-VN" sz="2800" b="1"/>
              <a:t>Thực nghiệm</a:t>
            </a:r>
            <a:endParaRPr lang="en-US" sz="2800" b="1"/>
          </a:p>
          <a:p>
            <a:pPr marL="292735" indent="-292735" defTabSz="385571">
              <a:spcBef>
                <a:spcPts val="2700"/>
              </a:spcBef>
              <a:defRPr sz="1800"/>
            </a:pPr>
            <a:r>
              <a:rPr lang="en-US" sz="2800" b="1" err="1"/>
              <a:t>Phần</a:t>
            </a:r>
            <a:r>
              <a:rPr lang="en-US" sz="2800" b="1"/>
              <a:t> IV: </a:t>
            </a:r>
            <a:r>
              <a:rPr lang="vi-VN" sz="2800" b="1"/>
              <a:t>Đánh giá </a:t>
            </a:r>
          </a:p>
          <a:p>
            <a:pPr marL="292735" indent="-292735">
              <a:spcBef>
                <a:spcPts val="2700"/>
              </a:spcBef>
            </a:pPr>
            <a:r>
              <a:rPr lang="en-US" b="1" err="1">
                <a:latin typeface="Arial"/>
                <a:cs typeface="Arial"/>
              </a:rPr>
              <a:t>Phần</a:t>
            </a:r>
            <a:r>
              <a:rPr lang="en-US" b="1">
                <a:latin typeface="Arial"/>
                <a:cs typeface="Arial"/>
              </a:rPr>
              <a:t> V: </a:t>
            </a:r>
            <a:r>
              <a:rPr lang="vi-VN" b="1">
                <a:latin typeface="Arial"/>
                <a:cs typeface="Arial"/>
              </a:rPr>
              <a:t>Kết luận</a:t>
            </a:r>
            <a:endParaRPr lang="en-US" b="1"/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C7F963-A803-41DD-917D-D09655D4C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D9342F-865A-E3B7-AFC6-8867272747F0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1375279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F3B3D-441B-E81A-6C1B-6DD274AD0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D2630D-D443-8F6B-50B0-BD37DE51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7CF510-350C-AF6E-C9FA-BDDA6DF19FE4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37A2F6-2C28-4756-12D4-61237038F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548"/>
            <a:ext cx="9144000" cy="6488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8734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F3B3D-441B-E81A-6C1B-6DD274AD0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D2630D-D443-8F6B-50B0-BD37DE51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7CF510-350C-AF6E-C9FA-BDDA6DF19FE4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740447-74BC-646B-AB3D-0853451D3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512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7605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FF0C8-6542-4400-B404-1788A5C9E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Nội</a:t>
            </a:r>
            <a:r>
              <a:rPr lang="en-US"/>
              <a:t> dung </a:t>
            </a:r>
            <a:r>
              <a:rPr lang="en-US" err="1"/>
              <a:t>báo</a:t>
            </a:r>
            <a:r>
              <a:rPr lang="en-US"/>
              <a:t> </a:t>
            </a:r>
            <a:r>
              <a:rPr lang="en-US" err="1"/>
              <a:t>cáo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11A3D-6222-417B-B8D9-AB891FD40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92735" indent="-292735" defTabSz="385571">
              <a:spcBef>
                <a:spcPts val="2700"/>
              </a:spcBef>
              <a:defRPr sz="1800"/>
            </a:pPr>
            <a:r>
              <a:rPr lang="vi-VN" sz="2800" b="1"/>
              <a:t>Phần I: Giới thiệu</a:t>
            </a:r>
            <a:endParaRPr lang="vi-VN"/>
          </a:p>
          <a:p>
            <a:pPr marL="292735" indent="-292735" defTabSz="385571">
              <a:spcBef>
                <a:spcPts val="2700"/>
              </a:spcBef>
              <a:defRPr sz="1800"/>
            </a:pPr>
            <a:r>
              <a:rPr lang="vi-VN" sz="2800" b="1"/>
              <a:t>Phần II:</a:t>
            </a:r>
            <a:r>
              <a:rPr lang="en-US" sz="2800" b="1"/>
              <a:t> </a:t>
            </a:r>
            <a:r>
              <a:rPr lang="vi-VN" sz="2800" b="1"/>
              <a:t>Phương pháp</a:t>
            </a:r>
            <a:endParaRPr lang="en-US" sz="2800" b="1"/>
          </a:p>
          <a:p>
            <a:pPr marL="292735" indent="-292735" defTabSz="385571">
              <a:spcBef>
                <a:spcPts val="2700"/>
              </a:spcBef>
              <a:defRPr sz="1800"/>
            </a:pPr>
            <a:r>
              <a:rPr lang="en-US" sz="2800" b="1"/>
              <a:t>Phần III: </a:t>
            </a:r>
            <a:r>
              <a:rPr lang="vi-VN" sz="2800" b="1"/>
              <a:t>Thực nghiệm</a:t>
            </a:r>
            <a:endParaRPr lang="en-US" sz="2800" b="1"/>
          </a:p>
          <a:p>
            <a:pPr marL="292735" indent="-292735" defTabSz="385571">
              <a:spcBef>
                <a:spcPts val="2700"/>
              </a:spcBef>
              <a:defRPr sz="1800"/>
            </a:pPr>
            <a:r>
              <a:rPr lang="en-US" sz="2800" b="1" err="1">
                <a:solidFill>
                  <a:srgbClr val="FF0000"/>
                </a:solidFill>
              </a:rPr>
              <a:t>Phần</a:t>
            </a:r>
            <a:r>
              <a:rPr lang="en-US" sz="2800" b="1">
                <a:solidFill>
                  <a:srgbClr val="FF0000"/>
                </a:solidFill>
              </a:rPr>
              <a:t> IV: </a:t>
            </a:r>
            <a:r>
              <a:rPr lang="vi-VN" sz="2800" b="1">
                <a:solidFill>
                  <a:srgbClr val="FF0000"/>
                </a:solidFill>
              </a:rPr>
              <a:t>Đánh giá</a:t>
            </a:r>
          </a:p>
          <a:p>
            <a:pPr marL="292735" indent="-292735">
              <a:spcBef>
                <a:spcPts val="2700"/>
              </a:spcBef>
            </a:pPr>
            <a:r>
              <a:rPr lang="en-US" b="1" err="1">
                <a:latin typeface="Arial"/>
                <a:cs typeface="Arial"/>
              </a:rPr>
              <a:t>Phần</a:t>
            </a:r>
            <a:r>
              <a:rPr lang="en-US" b="1">
                <a:latin typeface="Arial"/>
                <a:cs typeface="Arial"/>
              </a:rPr>
              <a:t> V: </a:t>
            </a:r>
            <a:r>
              <a:rPr lang="vi-VN" b="1">
                <a:latin typeface="Arial"/>
                <a:cs typeface="Arial"/>
              </a:rPr>
              <a:t>Kết luận</a:t>
            </a:r>
            <a:endParaRPr lang="en-US" b="1">
              <a:latin typeface="Arial"/>
              <a:cs typeface="Arial"/>
            </a:endParaRP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C7F963-A803-41DD-917D-D09655D4C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CF706C-844D-FFF2-DC40-3729C963562E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19434046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F3B3D-441B-E81A-6C1B-6DD274AD0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Đánh giá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95A56-5283-19AE-220F-85DF6F6E6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vi-VN" b="1"/>
              <a:t>Log RASSH</a:t>
            </a:r>
          </a:p>
          <a:p>
            <a:pPr marL="0" indent="0">
              <a:buNone/>
            </a:pPr>
            <a:r>
              <a:rPr lang="vi-VN" b="1"/>
              <a:t>&amp; RLHPot</a:t>
            </a:r>
          </a:p>
          <a:p>
            <a:pPr marL="0" indent="0">
              <a:buNone/>
            </a:pPr>
            <a:r>
              <a:rPr lang="vi-VN" sz="2000">
                <a:solidFill>
                  <a:srgbClr val="FF0000"/>
                </a:solidFill>
              </a:rPr>
              <a:t>(RLHPot chỉ còn 3 </a:t>
            </a:r>
          </a:p>
          <a:p>
            <a:pPr marL="0" indent="0">
              <a:buNone/>
            </a:pPr>
            <a:r>
              <a:rPr lang="vi-VN" sz="2000">
                <a:solidFill>
                  <a:srgbClr val="FF0000"/>
                </a:solidFill>
              </a:rPr>
              <a:t>trạng thái đầu) </a:t>
            </a:r>
            <a:endParaRPr lang="en-US" sz="200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D2630D-D443-8F6B-50B0-BD37DE51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467146-CD15-6779-979E-751B1165F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321" y="882367"/>
            <a:ext cx="6262803" cy="554487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2B0601B-C209-FB7A-5632-17526D9DC7D0}"/>
              </a:ext>
            </a:extLst>
          </p:cNvPr>
          <p:cNvSpPr/>
          <p:nvPr/>
        </p:nvSpPr>
        <p:spPr>
          <a:xfrm>
            <a:off x="4200526" y="5235191"/>
            <a:ext cx="2025014" cy="1959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D62E6A-A658-5328-ED9B-B7251902302A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11937749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F3B3D-441B-E81A-6C1B-6DD274AD0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Đánh giá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95A56-5283-19AE-220F-85DF6F6E6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vi-VN" b="1"/>
              <a:t>Kết quả RASSH với </a:t>
            </a:r>
            <a:r>
              <a:rPr lang="en-US" b="1"/>
              <a:t>giá trị wget/action</a:t>
            </a:r>
            <a:r>
              <a:rPr lang="vi-VN" b="1"/>
              <a:t> cho (5)</a:t>
            </a:r>
            <a:endParaRPr lang="en-US" b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D2630D-D443-8F6B-50B0-BD37DE51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24</a:t>
            </a:fld>
            <a:endParaRPr lang="en-US"/>
          </a:p>
        </p:txBody>
      </p:sp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489845FA-7106-DC5F-D2F2-F04D6DCAE1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76639286"/>
              </p:ext>
            </p:extLst>
          </p:nvPr>
        </p:nvGraphicFramePr>
        <p:xfrm>
          <a:off x="615725" y="1454865"/>
          <a:ext cx="7912549" cy="50547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BD97A494-FC7E-1515-094F-73D0B1426B57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16500177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F3B3D-441B-E81A-6C1B-6DD274AD0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Đánh giá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95A56-5283-19AE-220F-85DF6F6E6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567" y="1009644"/>
            <a:ext cx="8927433" cy="5290319"/>
          </a:xfrm>
        </p:spPr>
        <p:txBody>
          <a:bodyPr/>
          <a:lstStyle/>
          <a:p>
            <a:pPr marL="0" indent="0">
              <a:buNone/>
            </a:pPr>
            <a:r>
              <a:rPr lang="vi-VN" b="1"/>
              <a:t>Kết quả RL-Kippo (RLHPot) với </a:t>
            </a:r>
            <a:r>
              <a:rPr lang="en-US" b="1"/>
              <a:t>giá trị wget/action</a:t>
            </a:r>
            <a:r>
              <a:rPr lang="vi-VN" b="1"/>
              <a:t> cho (5)</a:t>
            </a:r>
            <a:endParaRPr lang="en-US" b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D2630D-D443-8F6B-50B0-BD37DE51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25</a:t>
            </a:fld>
            <a:endParaRPr lang="en-US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072F7236-B844-03BA-D9AC-1272B0AF5E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07403642"/>
              </p:ext>
            </p:extLst>
          </p:nvPr>
        </p:nvGraphicFramePr>
        <p:xfrm>
          <a:off x="615725" y="1454865"/>
          <a:ext cx="7912549" cy="50547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BAFA86AD-B99A-F6AA-8736-D205604F9275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10643017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F3B3D-441B-E81A-6C1B-6DD274AD0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Đánh giá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95A56-5283-19AE-220F-85DF6F6E6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vi-VN" b="1"/>
              <a:t>So sánh RASSH và RLHPot</a:t>
            </a:r>
          </a:p>
          <a:p>
            <a:pPr algn="just"/>
            <a:r>
              <a:rPr lang="vi-VN"/>
              <a:t>RASSH tập trung vào việc áp dụng việc co giảm ngẫu nhiên và điều chỉnh gradient để </a:t>
            </a:r>
            <a:r>
              <a:rPr lang="vi-VN" b="1">
                <a:solidFill>
                  <a:srgbClr val="FF0000"/>
                </a:solidFill>
              </a:rPr>
              <a:t>tăng cường việc học của mô hình</a:t>
            </a:r>
          </a:p>
          <a:p>
            <a:pPr algn="just"/>
            <a:endParaRPr lang="vi-VN"/>
          </a:p>
          <a:p>
            <a:pPr algn="just"/>
            <a:r>
              <a:rPr lang="vi-VN"/>
              <a:t>RLHPot tập trung vào việc sử dụng </a:t>
            </a:r>
            <a:r>
              <a:rPr lang="vi-VN" b="1">
                <a:solidFill>
                  <a:srgbClr val="FF0000"/>
                </a:solidFill>
              </a:rPr>
              <a:t>thông tin phản hồi từ người chơi</a:t>
            </a:r>
            <a:r>
              <a:rPr lang="vi-VN">
                <a:solidFill>
                  <a:srgbClr val="FF0000"/>
                </a:solidFill>
              </a:rPr>
              <a:t> </a:t>
            </a:r>
            <a:r>
              <a:rPr lang="vi-VN"/>
              <a:t>để tạo ra mô hình tăng cường học sâu.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D2630D-D443-8F6B-50B0-BD37DE51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990C28B-7BEE-2B9F-9358-9B11ED50C4D0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7107944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FF0C8-6542-4400-B404-1788A5C9E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Nội</a:t>
            </a:r>
            <a:r>
              <a:rPr lang="en-US"/>
              <a:t> dung </a:t>
            </a:r>
            <a:r>
              <a:rPr lang="en-US" err="1"/>
              <a:t>báo</a:t>
            </a:r>
            <a:r>
              <a:rPr lang="en-US"/>
              <a:t> </a:t>
            </a:r>
            <a:r>
              <a:rPr lang="en-US" err="1"/>
              <a:t>cáo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11A3D-6222-417B-B8D9-AB891FD40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92735" indent="-292735" defTabSz="385571">
              <a:spcBef>
                <a:spcPts val="2700"/>
              </a:spcBef>
              <a:defRPr sz="1800"/>
            </a:pPr>
            <a:r>
              <a:rPr lang="vi-VN" sz="2800" b="1"/>
              <a:t>Phần I: Giới thiệu</a:t>
            </a:r>
            <a:endParaRPr lang="vi-VN"/>
          </a:p>
          <a:p>
            <a:pPr marL="292735" indent="-292735" defTabSz="385571">
              <a:spcBef>
                <a:spcPts val="2700"/>
              </a:spcBef>
              <a:defRPr sz="1800"/>
            </a:pPr>
            <a:r>
              <a:rPr lang="vi-VN" sz="2800" b="1"/>
              <a:t>Phần II:</a:t>
            </a:r>
            <a:r>
              <a:rPr lang="en-US" sz="2800" b="1"/>
              <a:t> </a:t>
            </a:r>
            <a:r>
              <a:rPr lang="vi-VN" sz="2800" b="1"/>
              <a:t>Phương pháp</a:t>
            </a:r>
            <a:endParaRPr lang="en-US" sz="2800" b="1"/>
          </a:p>
          <a:p>
            <a:pPr marL="292735" indent="-292735" defTabSz="385571">
              <a:spcBef>
                <a:spcPts val="2700"/>
              </a:spcBef>
              <a:defRPr sz="1800"/>
            </a:pPr>
            <a:r>
              <a:rPr lang="en-US" sz="2800" b="1"/>
              <a:t>Phần III: </a:t>
            </a:r>
            <a:r>
              <a:rPr lang="vi-VN" sz="2800" b="1"/>
              <a:t>Thực nghiệm</a:t>
            </a:r>
            <a:endParaRPr lang="en-US" sz="2800" b="1"/>
          </a:p>
          <a:p>
            <a:pPr marL="292735" indent="-292735" defTabSz="385571">
              <a:spcBef>
                <a:spcPts val="2700"/>
              </a:spcBef>
              <a:defRPr sz="1800"/>
            </a:pPr>
            <a:r>
              <a:rPr lang="en-US" sz="2800" b="1" err="1"/>
              <a:t>Phần</a:t>
            </a:r>
            <a:r>
              <a:rPr lang="en-US" sz="2800" b="1"/>
              <a:t> IV: </a:t>
            </a:r>
            <a:r>
              <a:rPr lang="vi-VN" sz="2800" b="1"/>
              <a:t>Đánh giá</a:t>
            </a:r>
          </a:p>
          <a:p>
            <a:pPr marL="292735" indent="-292735">
              <a:spcBef>
                <a:spcPts val="2700"/>
              </a:spcBef>
            </a:pPr>
            <a:r>
              <a:rPr lang="en-US" b="1" err="1">
                <a:solidFill>
                  <a:srgbClr val="FF0000"/>
                </a:solidFill>
                <a:latin typeface="Arial"/>
                <a:cs typeface="Arial"/>
              </a:rPr>
              <a:t>Phần</a:t>
            </a:r>
            <a:r>
              <a:rPr lang="en-US" b="1">
                <a:solidFill>
                  <a:srgbClr val="FF0000"/>
                </a:solidFill>
                <a:latin typeface="Arial"/>
                <a:cs typeface="Arial"/>
              </a:rPr>
              <a:t> V: </a:t>
            </a:r>
            <a:r>
              <a:rPr lang="vi-VN" b="1">
                <a:solidFill>
                  <a:srgbClr val="FF0000"/>
                </a:solidFill>
                <a:latin typeface="Arial"/>
                <a:cs typeface="Arial"/>
              </a:rPr>
              <a:t>Kết luận</a:t>
            </a:r>
            <a:endParaRPr lang="en-US" b="1">
              <a:solidFill>
                <a:srgbClr val="FF0000"/>
              </a:solidFill>
              <a:latin typeface="Arial"/>
              <a:cs typeface="Arial"/>
            </a:endParaRP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C7F963-A803-41DD-917D-D09655D4C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5FF07F-3544-E2C8-9A8E-A8589C80148A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23865584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2879774-79C9-F7A1-0292-7B604C39E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Kết luận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CDA4E300-EC83-5F8C-15F6-F23769622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vi-VN" b="1"/>
              <a:t>Kết luận</a:t>
            </a:r>
          </a:p>
          <a:p>
            <a:pPr algn="just"/>
            <a:r>
              <a:rPr lang="vi-VN"/>
              <a:t>Trình bày một sự cải thiện về sự hội tụ đối với chính sách học tập tối ưu và một dấu hiệu rõ ràng về một hành động ưu tiên</a:t>
            </a:r>
          </a:p>
          <a:p>
            <a:pPr algn="just"/>
            <a:endParaRPr lang="vi-VN"/>
          </a:p>
          <a:p>
            <a:pPr algn="just"/>
            <a:r>
              <a:rPr lang="vi-VN"/>
              <a:t>Áp dụng </a:t>
            </a:r>
            <a:r>
              <a:rPr lang="en-US"/>
              <a:t>h</a:t>
            </a:r>
            <a:r>
              <a:rPr lang="vi-VN"/>
              <a:t>ọc tăng cường với Honeypot và cải thiện</a:t>
            </a:r>
            <a:r>
              <a:rPr lang="en-US"/>
              <a:t>, </a:t>
            </a:r>
            <a:r>
              <a:rPr lang="vi-VN"/>
              <a:t>thu thập dữ liệu tổng thể cho hệ thống</a:t>
            </a:r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059E240F-B10B-B4E1-5D10-B76CABCE2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8EA0C3-CEA2-C4FE-1D09-A4A4987267F4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20980110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2879774-79C9-F7A1-0292-7B604C39E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Kết luận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CDA4E300-EC83-5F8C-15F6-F23769622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vi-VN" b="1"/>
              <a:t>Hạn chế</a:t>
            </a:r>
          </a:p>
          <a:p>
            <a:r>
              <a:rPr lang="vi-VN"/>
              <a:t>Thất bại trong việc nâng cấp thành Python 3</a:t>
            </a:r>
          </a:p>
          <a:p>
            <a:r>
              <a:rPr lang="vi-VN"/>
              <a:t>Thất bại trong việc kết hợp Cowrie + RL</a:t>
            </a:r>
          </a:p>
          <a:p>
            <a:r>
              <a:rPr lang="vi-VN"/>
              <a:t>Tập dữ liệu tương đối ít</a:t>
            </a:r>
          </a:p>
          <a:p>
            <a:endParaRPr lang="vi-VN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059E240F-B10B-B4E1-5D10-B76CABCE2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11CAF1-DAD6-3F8A-4636-0A0CB3BA804E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936273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3F0E4-A39E-4FBD-A3DB-A06BECA6D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Giới thiệu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20B2A-785F-41B4-A36C-5305D857E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vi-VN" b="1"/>
              <a:t>Ngữ cảnh</a:t>
            </a:r>
          </a:p>
          <a:p>
            <a:pPr algn="just"/>
            <a:r>
              <a:rPr lang="vi-VN"/>
              <a:t>Hệ thống phát hiện, ngăn ngừa truy cập trái phép (IDPS) được phát triển nhưng chỉ </a:t>
            </a:r>
            <a:r>
              <a:rPr lang="en-US" err="1"/>
              <a:t>phát</a:t>
            </a:r>
            <a:r>
              <a:rPr lang="en-US"/>
              <a:t> </a:t>
            </a:r>
            <a:r>
              <a:rPr lang="en-US" err="1"/>
              <a:t>hiện</a:t>
            </a:r>
            <a:r>
              <a:rPr lang="en-US"/>
              <a:t> </a:t>
            </a:r>
            <a:r>
              <a:rPr lang="en-US" err="1"/>
              <a:t>các</a:t>
            </a:r>
            <a:r>
              <a:rPr lang="en-US"/>
              <a:t> </a:t>
            </a:r>
            <a:r>
              <a:rPr lang="en-US" err="1"/>
              <a:t>xâm</a:t>
            </a:r>
            <a:r>
              <a:rPr lang="en-US"/>
              <a:t> </a:t>
            </a:r>
            <a:r>
              <a:rPr lang="en-US" err="1"/>
              <a:t>nhập</a:t>
            </a:r>
            <a:r>
              <a:rPr lang="en-US"/>
              <a:t> </a:t>
            </a:r>
            <a:r>
              <a:rPr lang="vi-VN"/>
              <a:t>đã biết trước ?</a:t>
            </a:r>
          </a:p>
          <a:p>
            <a:pPr algn="just"/>
            <a:r>
              <a:rPr lang="vi-VN"/>
              <a:t>Liên tục cập nhật thông tin về các lỗ hổng, các phương thức của kẻ tấn công ?</a:t>
            </a:r>
          </a:p>
          <a:p>
            <a:pPr algn="just">
              <a:buFont typeface="Symbol" panose="05050102010706020507" pitchFamily="18" charset="2"/>
              <a:buChar char="Þ"/>
            </a:pPr>
            <a:r>
              <a:rPr lang="vi-VN"/>
              <a:t> Xây dựng hệ thống giăng bẫy – </a:t>
            </a:r>
            <a:r>
              <a:rPr lang="vi-VN" err="1"/>
              <a:t>Honeypot</a:t>
            </a:r>
            <a:r>
              <a:rPr lang="vi-VN"/>
              <a:t> để </a:t>
            </a:r>
            <a:r>
              <a:rPr lang="vi-VN" b="1"/>
              <a:t>thu thập</a:t>
            </a:r>
            <a:r>
              <a:rPr lang="vi-VN"/>
              <a:t>, </a:t>
            </a:r>
            <a:r>
              <a:rPr lang="vi-VN" b="1"/>
              <a:t>phát hiện </a:t>
            </a:r>
            <a:r>
              <a:rPr lang="vi-VN"/>
              <a:t>và </a:t>
            </a:r>
            <a:r>
              <a:rPr lang="vi-VN" b="1"/>
              <a:t>học hỏi </a:t>
            </a:r>
            <a:r>
              <a:rPr lang="vi-VN"/>
              <a:t>từ các cuộc tấn công</a:t>
            </a:r>
          </a:p>
          <a:p>
            <a:pPr algn="just">
              <a:buFont typeface="Symbol" panose="05050102010706020507" pitchFamily="18" charset="2"/>
              <a:buChar char="Þ"/>
            </a:pPr>
            <a:r>
              <a:rPr lang="vi-VN"/>
              <a:t> Sử dụng những thông tin đó để </a:t>
            </a:r>
            <a:r>
              <a:rPr lang="vi-VN" b="1"/>
              <a:t>nâng cao </a:t>
            </a:r>
            <a:r>
              <a:rPr lang="vi-VN"/>
              <a:t>an toàn thông tin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DAC51C-DEF1-4458-89B9-2A4E445D7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D758AF3-E78E-D9CA-29A8-7D3C4FCAD7E6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9096761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2879774-79C9-F7A1-0292-7B604C39E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Kết luận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CDA4E300-EC83-5F8C-15F6-F23769622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vi-VN" b="1"/>
              <a:t>Hướng phát triển</a:t>
            </a:r>
          </a:p>
          <a:p>
            <a:r>
              <a:rPr lang="vi-VN"/>
              <a:t>Khắc phục, cải tiến các nhược điểm trên</a:t>
            </a:r>
          </a:p>
          <a:p>
            <a:r>
              <a:rPr lang="vi-VN"/>
              <a:t>Triển khai Honeypot độc lập trên dịch vụ AWS EC2</a:t>
            </a:r>
          </a:p>
          <a:p>
            <a:r>
              <a:rPr lang="vi-VN"/>
              <a:t>Thử nghiệm trên nhiều tập dữ liệu khác</a:t>
            </a:r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059E240F-B10B-B4E1-5D10-B76CABCE2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5598880-712B-ED22-7911-1155D1931B8D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39780953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D5255-AE4D-4F8C-8442-E89ED7FB14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35382" y="4811452"/>
            <a:ext cx="4073235" cy="812801"/>
          </a:xfrm>
          <a:solidFill>
            <a:schemeClr val="dk1">
              <a:alpha val="5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r"/>
            <a:r>
              <a:rPr lang="en-US" sz="4600" b="1">
                <a:solidFill>
                  <a:schemeClr val="bg1"/>
                </a:solidFill>
              </a:rPr>
              <a:t>Xin </a:t>
            </a:r>
            <a:r>
              <a:rPr lang="en-US" sz="4600" b="1" err="1">
                <a:solidFill>
                  <a:schemeClr val="bg1"/>
                </a:solidFill>
              </a:rPr>
              <a:t>cảm</a:t>
            </a:r>
            <a:r>
              <a:rPr lang="en-US" sz="4600" b="1">
                <a:solidFill>
                  <a:schemeClr val="bg1"/>
                </a:solidFill>
              </a:rPr>
              <a:t> </a:t>
            </a:r>
            <a:r>
              <a:rPr lang="en-US" sz="4600" b="1" err="1">
                <a:solidFill>
                  <a:schemeClr val="bg1"/>
                </a:solidFill>
              </a:rPr>
              <a:t>ơn</a:t>
            </a:r>
            <a:r>
              <a:rPr lang="en-US" sz="4600" b="1">
                <a:solidFill>
                  <a:schemeClr val="bg1"/>
                </a:solidFill>
              </a:rPr>
              <a:t>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487AE24-2B2E-4A94-81DC-5C11C11A0A01}"/>
              </a:ext>
            </a:extLst>
          </p:cNvPr>
          <p:cNvCxnSpPr/>
          <p:nvPr/>
        </p:nvCxnSpPr>
        <p:spPr>
          <a:xfrm flipV="1">
            <a:off x="955040" y="4135121"/>
            <a:ext cx="0" cy="17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6E142685-9F6D-45FF-9CB8-1B195AF98E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471"/>
          <a:stretch/>
        </p:blipFill>
        <p:spPr>
          <a:xfrm>
            <a:off x="853561" y="-34401"/>
            <a:ext cx="949893" cy="10747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6D31DDF-DF9C-4576-80EA-A654E4CD0E94}"/>
              </a:ext>
            </a:extLst>
          </p:cNvPr>
          <p:cNvSpPr txBox="1"/>
          <p:nvPr/>
        </p:nvSpPr>
        <p:spPr>
          <a:xfrm>
            <a:off x="2181689" y="179820"/>
            <a:ext cx="46236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</a:t>
            </a:r>
            <a:r>
              <a:rPr lang="vi-VN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b="1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ờng</a:t>
            </a: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ĐH </a:t>
            </a:r>
            <a:r>
              <a:rPr lang="en-US" b="1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nghệ</a:t>
            </a: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tin</a:t>
            </a:r>
          </a:p>
          <a:p>
            <a:r>
              <a:rPr lang="en-US" b="1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Đại</a:t>
            </a: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Học</a:t>
            </a: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Quốc</a:t>
            </a: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Gia </a:t>
            </a:r>
            <a:r>
              <a:rPr lang="en-US" b="1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Thành</a:t>
            </a: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phố</a:t>
            </a: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HCM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2B37083F-1EFE-467E-A7EE-6246358BC8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55"/>
          <a:stretch/>
        </p:blipFill>
        <p:spPr bwMode="auto">
          <a:xfrm>
            <a:off x="853561" y="1754343"/>
            <a:ext cx="6857072" cy="2941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ee the source image">
            <a:extLst>
              <a:ext uri="{FF2B5EF4-FFF2-40B4-BE49-F238E27FC236}">
                <a16:creationId xmlns:a16="http://schemas.microsoft.com/office/drawing/2014/main" id="{EE84E1ED-388C-423A-AC19-F78056C9AC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4442" y="179820"/>
            <a:ext cx="1820474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CB8487BB-9C73-DDEC-992E-A511799FDA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822" y="5652967"/>
            <a:ext cx="1205033" cy="1205033"/>
          </a:xfrm>
          <a:prstGeom prst="rect">
            <a:avLst/>
          </a:prstGeom>
        </p:spPr>
      </p:pic>
      <p:pic>
        <p:nvPicPr>
          <p:cNvPr id="13" name="Picture 2" descr="Trang chủ - NC - Khoa Mạng máy tính và Truyền thông - UIT">
            <a:extLst>
              <a:ext uri="{FF2B5EF4-FFF2-40B4-BE49-F238E27FC236}">
                <a16:creationId xmlns:a16="http://schemas.microsoft.com/office/drawing/2014/main" id="{BC4826C6-D743-7117-A996-08D3AD7547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639711" y="5629342"/>
            <a:ext cx="1271561" cy="1309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99946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D4C9177-FCF7-4293-9761-B2A3B1D7F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23209" y="-1"/>
            <a:ext cx="10296258" cy="686417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E32BE3A-A33B-4ED1-A5AC-AB51F56EB843}"/>
              </a:ext>
            </a:extLst>
          </p:cNvPr>
          <p:cNvSpPr/>
          <p:nvPr/>
        </p:nvSpPr>
        <p:spPr>
          <a:xfrm>
            <a:off x="0" y="-1"/>
            <a:ext cx="9144000" cy="6848273"/>
          </a:xfrm>
          <a:prstGeom prst="rect">
            <a:avLst/>
          </a:prstGeom>
          <a:solidFill>
            <a:schemeClr val="dk1">
              <a:alpha val="1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DD5255-AE4D-4F8C-8442-E89ED7FB14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8720" y="3348136"/>
            <a:ext cx="7772400" cy="1826209"/>
          </a:xfrm>
          <a:solidFill>
            <a:schemeClr val="dk1">
              <a:alpha val="5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r"/>
            <a:r>
              <a:rPr lang="en-US" sz="2200" i="1">
                <a:solidFill>
                  <a:schemeClr val="bg1"/>
                </a:solidFill>
              </a:rPr>
              <a:t>…..</a:t>
            </a:r>
            <a:endParaRPr lang="en-US" sz="4600" b="1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94A592-F69E-49DD-A736-C2E81C9227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1705" y="5486400"/>
            <a:ext cx="6955503" cy="1142528"/>
          </a:xfrm>
        </p:spPr>
        <p:txBody>
          <a:bodyPr>
            <a:noAutofit/>
          </a:bodyPr>
          <a:lstStyle/>
          <a:p>
            <a:pPr algn="l"/>
            <a:endParaRPr lang="en-US" sz="2000">
              <a:solidFill>
                <a:schemeClr val="bg1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487AE24-2B2E-4A94-81DC-5C11C11A0A01}"/>
              </a:ext>
            </a:extLst>
          </p:cNvPr>
          <p:cNvCxnSpPr/>
          <p:nvPr/>
        </p:nvCxnSpPr>
        <p:spPr>
          <a:xfrm flipV="1">
            <a:off x="955040" y="4135121"/>
            <a:ext cx="0" cy="17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5993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D4C9177-FCF7-4293-9761-B2A3B1D7FAD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081" y="712978"/>
            <a:ext cx="9085838" cy="60572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DD5255-AE4D-4F8C-8442-E89ED7FB14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9345" y="4775199"/>
            <a:ext cx="5627656" cy="785091"/>
          </a:xfrm>
          <a:solidFill>
            <a:schemeClr val="dk1">
              <a:alpha val="5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r"/>
            <a:r>
              <a:rPr lang="en-US" sz="4600" b="1">
                <a:solidFill>
                  <a:schemeClr val="bg1"/>
                </a:solidFill>
              </a:rPr>
              <a:t>…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487AE24-2B2E-4A94-81DC-5C11C11A0A01}"/>
              </a:ext>
            </a:extLst>
          </p:cNvPr>
          <p:cNvCxnSpPr/>
          <p:nvPr/>
        </p:nvCxnSpPr>
        <p:spPr>
          <a:xfrm flipV="1">
            <a:off x="955040" y="4135121"/>
            <a:ext cx="0" cy="17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6E142685-9F6D-45FF-9CB8-1B195AF98E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471"/>
          <a:stretch/>
        </p:blipFill>
        <p:spPr>
          <a:xfrm>
            <a:off x="337946" y="-84775"/>
            <a:ext cx="838888" cy="94917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6D31DDF-DF9C-4576-80EA-A654E4CD0E94}"/>
              </a:ext>
            </a:extLst>
          </p:cNvPr>
          <p:cNvSpPr txBox="1"/>
          <p:nvPr/>
        </p:nvSpPr>
        <p:spPr>
          <a:xfrm>
            <a:off x="1176834" y="66647"/>
            <a:ext cx="4575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Đại</a:t>
            </a: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Học</a:t>
            </a: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Quốc</a:t>
            </a: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Gia TP. HCM</a:t>
            </a:r>
          </a:p>
          <a:p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</a:t>
            </a:r>
            <a:r>
              <a:rPr lang="vi-VN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b="1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ờng</a:t>
            </a: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ĐH </a:t>
            </a:r>
            <a:r>
              <a:rPr lang="en-US" b="1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nghệ</a:t>
            </a: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tin</a:t>
            </a:r>
          </a:p>
        </p:txBody>
      </p:sp>
      <p:pic>
        <p:nvPicPr>
          <p:cNvPr id="8" name="Picture 2" descr="See the source image">
            <a:extLst>
              <a:ext uri="{FF2B5EF4-FFF2-40B4-BE49-F238E27FC236}">
                <a16:creationId xmlns:a16="http://schemas.microsoft.com/office/drawing/2014/main" id="{662E8E6C-6F5F-4E63-8FF6-F96A95ADD0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9645" y="210389"/>
            <a:ext cx="1128045" cy="400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5033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F45DD-6503-4988-8247-9CDDB361A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Giới thiệu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DC6BA-A270-4291-929B-4C51C23F8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vi-VN" b="1"/>
              <a:t>Tổng quát</a:t>
            </a:r>
          </a:p>
          <a:p>
            <a:pPr algn="just"/>
            <a:r>
              <a:rPr lang="vi-VN"/>
              <a:t>Ứng dụng học tăng cường để thiết lập, cải tiến Honeypot giúp cải thiện hiệu suất và mở rộng tầm thu thập các loại tấn công</a:t>
            </a:r>
          </a:p>
          <a:p>
            <a:pPr marL="0" indent="0" algn="just">
              <a:buNone/>
            </a:pPr>
            <a:endParaRPr lang="vi-VN"/>
          </a:p>
          <a:p>
            <a:pPr algn="just"/>
            <a:r>
              <a:rPr lang="vi-VN"/>
              <a:t>So sánh các Honeypot để làm rõ sự cải tiến của thế hệ sau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DA4E7F-5BEA-46D4-83E7-C47E107B7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667A95-9E5E-6E3C-8F9B-600A29AC66C8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133151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FF0C8-6542-4400-B404-1788A5C9E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Nội</a:t>
            </a:r>
            <a:r>
              <a:rPr lang="en-US"/>
              <a:t> dung </a:t>
            </a:r>
            <a:r>
              <a:rPr lang="en-US" err="1"/>
              <a:t>báo</a:t>
            </a:r>
            <a:r>
              <a:rPr lang="en-US"/>
              <a:t> </a:t>
            </a:r>
            <a:r>
              <a:rPr lang="en-US" err="1"/>
              <a:t>cáo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11A3D-6222-417B-B8D9-AB891FD40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92735" indent="-292735" defTabSz="385571">
              <a:spcBef>
                <a:spcPts val="2700"/>
              </a:spcBef>
              <a:defRPr sz="1800"/>
            </a:pPr>
            <a:r>
              <a:rPr lang="vi-VN" sz="2800" b="1"/>
              <a:t>Phần I: Giới thiệu</a:t>
            </a:r>
            <a:endParaRPr lang="vi-VN"/>
          </a:p>
          <a:p>
            <a:pPr marL="292735" indent="-292735" defTabSz="385571">
              <a:spcBef>
                <a:spcPts val="2700"/>
              </a:spcBef>
              <a:defRPr sz="1800"/>
            </a:pPr>
            <a:r>
              <a:rPr lang="vi-VN" sz="2800" b="1">
                <a:solidFill>
                  <a:srgbClr val="FF0000"/>
                </a:solidFill>
              </a:rPr>
              <a:t>Phần II:</a:t>
            </a:r>
            <a:r>
              <a:rPr lang="en-US" sz="2800" b="1">
                <a:solidFill>
                  <a:srgbClr val="FF0000"/>
                </a:solidFill>
              </a:rPr>
              <a:t> </a:t>
            </a:r>
            <a:r>
              <a:rPr lang="vi-VN" sz="2800" b="1">
                <a:solidFill>
                  <a:srgbClr val="FF0000"/>
                </a:solidFill>
              </a:rPr>
              <a:t>Phương pháp</a:t>
            </a:r>
            <a:endParaRPr lang="en-US" sz="2800" b="1">
              <a:solidFill>
                <a:srgbClr val="FF0000"/>
              </a:solidFill>
            </a:endParaRPr>
          </a:p>
          <a:p>
            <a:pPr marL="292735" indent="-292735" defTabSz="385571">
              <a:spcBef>
                <a:spcPts val="2700"/>
              </a:spcBef>
              <a:defRPr sz="1800"/>
            </a:pPr>
            <a:r>
              <a:rPr lang="en-US" sz="2800" b="1"/>
              <a:t>Phần III: </a:t>
            </a:r>
            <a:r>
              <a:rPr lang="vi-VN" sz="2800" b="1"/>
              <a:t>Thực nghiệm</a:t>
            </a:r>
            <a:endParaRPr lang="en-US" sz="2800" b="1"/>
          </a:p>
          <a:p>
            <a:pPr marL="292735" indent="-292735" defTabSz="385571">
              <a:spcBef>
                <a:spcPts val="2700"/>
              </a:spcBef>
              <a:defRPr sz="1800"/>
            </a:pPr>
            <a:r>
              <a:rPr lang="en-US" sz="2800" b="1" err="1"/>
              <a:t>Phần</a:t>
            </a:r>
            <a:r>
              <a:rPr lang="en-US" sz="2800" b="1"/>
              <a:t> IV: </a:t>
            </a:r>
            <a:r>
              <a:rPr lang="vi-VN" sz="2800" b="1"/>
              <a:t>Đánh giá</a:t>
            </a:r>
          </a:p>
          <a:p>
            <a:pPr marL="292735" indent="-292735">
              <a:spcBef>
                <a:spcPts val="2700"/>
              </a:spcBef>
            </a:pPr>
            <a:r>
              <a:rPr lang="en-US" b="1" err="1">
                <a:latin typeface="Arial"/>
                <a:cs typeface="Arial"/>
              </a:rPr>
              <a:t>Phần</a:t>
            </a:r>
            <a:r>
              <a:rPr lang="en-US" b="1">
                <a:latin typeface="Arial"/>
                <a:cs typeface="Arial"/>
              </a:rPr>
              <a:t> V: </a:t>
            </a:r>
            <a:r>
              <a:rPr lang="vi-VN" b="1">
                <a:latin typeface="Arial"/>
                <a:cs typeface="Arial"/>
              </a:rPr>
              <a:t>Kết luận</a:t>
            </a:r>
            <a:endParaRPr lang="en-US" b="1">
              <a:latin typeface="Arial"/>
              <a:cs typeface="Arial"/>
            </a:endParaRP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C7F963-A803-41DD-917D-D09655D4C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5D608C-DC8F-703F-6293-43B7A308DBCE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2132336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8A2E2-43F7-406A-93C3-31C8EF303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Phương pháp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E0095-2C89-4351-AC6F-F23BC757A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vi-VN" b="1"/>
              <a:t>Honeypot</a:t>
            </a:r>
            <a:r>
              <a:rPr lang="vi-VN"/>
              <a:t> 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DCBA8B-3E54-44E7-9E16-B32E964F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1026" name="Picture 2" descr="Honeypot la gi">
            <a:extLst>
              <a:ext uri="{FF2B5EF4-FFF2-40B4-BE49-F238E27FC236}">
                <a16:creationId xmlns:a16="http://schemas.microsoft.com/office/drawing/2014/main" id="{F1AE0B94-14D3-C7BC-B6D1-4AB58468D7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34" y="1615878"/>
            <a:ext cx="8340132" cy="468408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E8264A0-9D4D-4115-6EE9-908F98D361D5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3502397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8A2E2-43F7-406A-93C3-31C8EF303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Phương pháp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E0095-2C89-4351-AC6F-F23BC757A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vi-VN" b="1"/>
              <a:t>Học tăng cường </a:t>
            </a:r>
            <a:endParaRPr lang="en-US" b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DCBA8B-3E54-44E7-9E16-B32E964F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49355262-1E7A-85C3-2550-55E7D7E465B4}"/>
              </a:ext>
            </a:extLst>
          </p:cNvPr>
          <p:cNvSpPr txBox="1"/>
          <p:nvPr/>
        </p:nvSpPr>
        <p:spPr>
          <a:xfrm>
            <a:off x="458461" y="1885088"/>
            <a:ext cx="8110768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sz="280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à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kỹ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thuật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học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máy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đó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280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gent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học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tập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học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trực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từ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môi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trường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nó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, thông qua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tương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tác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thử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sai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mà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bất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kỳ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kiến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thức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nào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trước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đó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. 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Nó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học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hỏi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dựa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nghiệm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 trước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đó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về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hành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động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mà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nó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nên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hoàn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cảnh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tại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AFAB6CA-E0A8-19C4-6512-4861D7E0CB8D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1024923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8A2E2-43F7-406A-93C3-31C8EF303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Phương pháp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E0095-2C89-4351-AC6F-F23BC757A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err="1"/>
              <a:t>Học</a:t>
            </a:r>
            <a:r>
              <a:rPr lang="en-US" b="1"/>
              <a:t> </a:t>
            </a:r>
            <a:r>
              <a:rPr lang="en-US" b="1" err="1"/>
              <a:t>tăng</a:t>
            </a:r>
            <a:r>
              <a:rPr lang="en-US" b="1"/>
              <a:t> </a:t>
            </a:r>
            <a:r>
              <a:rPr lang="en-US" b="1" err="1"/>
              <a:t>cường</a:t>
            </a:r>
            <a:endParaRPr lang="en-US" b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DCBA8B-3E54-44E7-9E16-B32E964F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F31DCB-F8EF-C266-FE23-3BBCC01A3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826" y="1426029"/>
            <a:ext cx="7232037" cy="496588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76961C6-5168-C100-D081-43CFCE3A5DC2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43204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8A2E2-43F7-406A-93C3-31C8EF303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Phương pháp</a:t>
            </a: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DEE0095-2C89-4351-AC6F-F23BC757A47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b="1"/>
                  <a:t>Markov</a:t>
                </a:r>
                <a:endParaRPr lang="vi-VN" b="1"/>
              </a:p>
              <a:p>
                <a:r>
                  <a:rPr lang="vi-VN" sz="2400">
                    <a:latin typeface="+mn-lt"/>
                  </a:rPr>
                  <a:t>S: Không gian các trạng thái mà tác tử quan sát được khi tương tác với môi trường.</a:t>
                </a:r>
              </a:p>
              <a:p>
                <a:r>
                  <a:rPr lang="vi-VN" sz="2400">
                    <a:latin typeface="+mn-lt"/>
                  </a:rPr>
                  <a:t>A: Một tập các hành động mà tác tử có thể thực hiện với môi trường.</a:t>
                </a:r>
              </a:p>
              <a:p>
                <a:r>
                  <a:rPr lang="vi-VN" sz="2400">
                    <a:latin typeface="+mn-lt"/>
                  </a:rPr>
                  <a:t>p(.|s, a): Xác định phân phối xác suất chi phối chuyển đổi trạng thái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vi-V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vi-VN" i="1">
                            <a:latin typeface="Cambria Math" panose="02040503050406030204" pitchFamily="18" charset="0"/>
                          </a:rPr>
                          <m:t>s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vi-VN" i="1">
                            <a:latin typeface="Cambria Math" panose="02040503050406030204" pitchFamily="18" charset="0"/>
                          </a:rPr>
                          <m:t>t</m:t>
                        </m:r>
                        <m:r>
                          <a:rPr lang="vi-VN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vi-VN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vi-VN" sz="2400">
                    <a:latin typeface="+mn-lt"/>
                  </a:rPr>
                  <a:t>∼ p(.|s, a);</a:t>
                </a:r>
              </a:p>
              <a:p>
                <a:r>
                  <a:rPr lang="vi-VN" sz="2400">
                    <a:latin typeface="+mn-lt"/>
                  </a:rPr>
                  <a:t>q(.|s, a): Xác định phân phối xác suất chi phối phần thưởng nhận được</a:t>
                </a:r>
              </a:p>
              <a:p>
                <a:r>
                  <a:rPr lang="vi-VN" sz="2400">
                    <a:latin typeface="+mn-lt"/>
                  </a:rPr>
                  <a:t>R(st, at) ∼ q(.|st, at)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DEE0095-2C89-4351-AC6F-F23BC757A47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90" t="-2076" r="-1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DCBA8B-3E54-44E7-9E16-B32E964F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7F271-60DF-4592-BB7F-B45BB4441AA9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E6A79F-85C3-7A2D-CC94-9472FCC9B650}"/>
              </a:ext>
            </a:extLst>
          </p:cNvPr>
          <p:cNvSpPr/>
          <p:nvPr/>
        </p:nvSpPr>
        <p:spPr>
          <a:xfrm>
            <a:off x="2800350" y="6502388"/>
            <a:ext cx="3581400" cy="183629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b="1"/>
              <a:t>Báo cáo Đồ án chuyên ngành</a:t>
            </a: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3575906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</TotalTime>
  <Words>1147</Words>
  <Application>Microsoft Office PowerPoint</Application>
  <PresentationFormat>On-screen Show (4:3)</PresentationFormat>
  <Paragraphs>196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Arial</vt:lpstr>
      <vt:lpstr>Arial Nova Cond</vt:lpstr>
      <vt:lpstr>Calibri</vt:lpstr>
      <vt:lpstr>Calibri Light</vt:lpstr>
      <vt:lpstr>Cambria Math</vt:lpstr>
      <vt:lpstr>Elle Futura</vt:lpstr>
      <vt:lpstr>Symbol</vt:lpstr>
      <vt:lpstr>Office Theme</vt:lpstr>
      <vt:lpstr>PowerPoint Presentation</vt:lpstr>
      <vt:lpstr>Nội dung báo cáo</vt:lpstr>
      <vt:lpstr>Giới thiệu</vt:lpstr>
      <vt:lpstr>Giới thiệu</vt:lpstr>
      <vt:lpstr>Nội dung báo cáo</vt:lpstr>
      <vt:lpstr>Phương pháp</vt:lpstr>
      <vt:lpstr>Phương pháp</vt:lpstr>
      <vt:lpstr>Phương pháp</vt:lpstr>
      <vt:lpstr>Phương pháp</vt:lpstr>
      <vt:lpstr>Phương pháp</vt:lpstr>
      <vt:lpstr>Phương pháp</vt:lpstr>
      <vt:lpstr>Phương pháp</vt:lpstr>
      <vt:lpstr>Phương pháp</vt:lpstr>
      <vt:lpstr>Phương pháp</vt:lpstr>
      <vt:lpstr>Phương pháp</vt:lpstr>
      <vt:lpstr>Nội dung báo cáo</vt:lpstr>
      <vt:lpstr>Thực nghiệm</vt:lpstr>
      <vt:lpstr>Thực nghiệm</vt:lpstr>
      <vt:lpstr>RL</vt:lpstr>
      <vt:lpstr>PowerPoint Presentation</vt:lpstr>
      <vt:lpstr>PowerPoint Presentation</vt:lpstr>
      <vt:lpstr>Nội dung báo cáo</vt:lpstr>
      <vt:lpstr>Đánh giá</vt:lpstr>
      <vt:lpstr>Đánh giá</vt:lpstr>
      <vt:lpstr>Đánh giá</vt:lpstr>
      <vt:lpstr>Đánh giá</vt:lpstr>
      <vt:lpstr>Nội dung báo cáo</vt:lpstr>
      <vt:lpstr>Kết luận</vt:lpstr>
      <vt:lpstr>Kết luận</vt:lpstr>
      <vt:lpstr>Kết luận</vt:lpstr>
      <vt:lpstr>Xin cảm ơn.</vt:lpstr>
      <vt:lpstr>…..</vt:lpstr>
      <vt:lpstr>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Ung Van, Giau</dc:creator>
  <cp:lastModifiedBy>Trương Đình Trọng Thanh</cp:lastModifiedBy>
  <cp:revision>1</cp:revision>
  <dcterms:created xsi:type="dcterms:W3CDTF">2018-07-22T00:13:03Z</dcterms:created>
  <dcterms:modified xsi:type="dcterms:W3CDTF">2023-07-10T07:14:25Z</dcterms:modified>
</cp:coreProperties>
</file>